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2" r:id="rId3"/>
    <p:sldMasterId id="2147483704" r:id="rId4"/>
  </p:sldMasterIdLst>
  <p:notesMasterIdLst>
    <p:notesMasterId r:id="rId29"/>
  </p:notesMasterIdLst>
  <p:handoutMasterIdLst>
    <p:handoutMasterId r:id="rId30"/>
  </p:handoutMasterIdLst>
  <p:sldIdLst>
    <p:sldId id="257" r:id="rId5"/>
    <p:sldId id="256"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84" r:id="rId24"/>
    <p:sldId id="285" r:id="rId25"/>
    <p:sldId id="309" r:id="rId26"/>
    <p:sldId id="310" r:id="rId27"/>
    <p:sldId id="311"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CCFF"/>
    <a:srgbClr val="CC9900"/>
    <a:srgbClr val="0000FF"/>
    <a:srgbClr val="FFFFFF"/>
    <a:srgbClr val="FF9900"/>
    <a:srgbClr val="FF00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60"/>
  </p:normalViewPr>
  <p:slideViewPr>
    <p:cSldViewPr snapToGrid="0">
      <p:cViewPr varScale="1">
        <p:scale>
          <a:sx n="100" d="100"/>
          <a:sy n="100" d="100"/>
        </p:scale>
        <p:origin x="132" y="138"/>
      </p:cViewPr>
      <p:guideLst/>
    </p:cSldViewPr>
  </p:slideViewPr>
  <p:notesTextViewPr>
    <p:cViewPr>
      <p:scale>
        <a:sx n="3" d="2"/>
        <a:sy n="3" d="2"/>
      </p:scale>
      <p:origin x="0" y="0"/>
    </p:cViewPr>
  </p:notesTextViewPr>
  <p:sorterViewPr>
    <p:cViewPr>
      <p:scale>
        <a:sx n="120" d="100"/>
        <a:sy n="120" d="100"/>
      </p:scale>
      <p:origin x="0" y="0"/>
    </p:cViewPr>
  </p:sorterViewPr>
  <p:notesViewPr>
    <p:cSldViewPr snapToGrid="0">
      <p:cViewPr varScale="1">
        <p:scale>
          <a:sx n="74" d="100"/>
          <a:sy n="74" d="100"/>
        </p:scale>
        <p:origin x="3204"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B25A6F-B17C-4CC9-9CEB-FAE502430D4F}"/>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sz="1000">
                <a:latin typeface="Arial" panose="020B0604020202020204" pitchFamily="34" charset="0"/>
                <a:cs typeface="Arial" panose="020B0604020202020204" pitchFamily="34" charset="0"/>
              </a:rPr>
              <a:t>Spring 2021 Gospel Meeting</a:t>
            </a:r>
          </a:p>
        </p:txBody>
      </p:sp>
      <p:sp>
        <p:nvSpPr>
          <p:cNvPr id="3" name="Date Placeholder 2">
            <a:extLst>
              <a:ext uri="{FF2B5EF4-FFF2-40B4-BE49-F238E27FC236}">
                <a16:creationId xmlns:a16="http://schemas.microsoft.com/office/drawing/2014/main" id="{C9231D0C-AFDC-4699-89AB-85B699CF52CB}"/>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sz="1000">
                <a:latin typeface="Arial" panose="020B0604020202020204" pitchFamily="34" charset="0"/>
                <a:cs typeface="Arial" panose="020B0604020202020204" pitchFamily="34" charset="0"/>
              </a:rPr>
              <a:t>4/23/2021 pm</a:t>
            </a:r>
          </a:p>
        </p:txBody>
      </p:sp>
      <p:sp>
        <p:nvSpPr>
          <p:cNvPr id="4" name="Footer Placeholder 3">
            <a:extLst>
              <a:ext uri="{FF2B5EF4-FFF2-40B4-BE49-F238E27FC236}">
                <a16:creationId xmlns:a16="http://schemas.microsoft.com/office/drawing/2014/main" id="{BF2547CA-A614-427B-96E7-4E2CA4166B6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000">
                <a:latin typeface="Arial" panose="020B0604020202020204" pitchFamily="34" charset="0"/>
                <a:cs typeface="Arial" panose="020B0604020202020204" pitchFamily="34" charset="0"/>
              </a:rPr>
              <a:t>Keith Greer</a:t>
            </a:r>
          </a:p>
        </p:txBody>
      </p:sp>
      <p:sp>
        <p:nvSpPr>
          <p:cNvPr id="5" name="Slide Number Placeholder 4">
            <a:extLst>
              <a:ext uri="{FF2B5EF4-FFF2-40B4-BE49-F238E27FC236}">
                <a16:creationId xmlns:a16="http://schemas.microsoft.com/office/drawing/2014/main" id="{FA997631-C815-4854-8216-E5B1597DB77F}"/>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FF2EE943-E753-4B79-9485-21FDD33F138D}" type="slidenum">
              <a:rPr lang="en-US" sz="1000">
                <a:latin typeface="Arial" panose="020B0604020202020204" pitchFamily="34" charset="0"/>
                <a:cs typeface="Arial" panose="020B0604020202020204" pitchFamily="34" charset="0"/>
              </a:rPr>
              <a:t>‹#›</a:t>
            </a:fld>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29258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Spring 2021 Gospel Meeting</a:t>
            </a:r>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r>
              <a:rPr lang="en-US"/>
              <a:t>4/23/2021 pm</a:t>
            </a:r>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a:t>Keith Greer</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7AD249F1-3C31-4319-A8E4-A5BE20C13953}" type="slidenum">
              <a:rPr lang="en-US" smtClean="0"/>
              <a:t>‹#›</a:t>
            </a:fld>
            <a:endParaRPr lang="en-US"/>
          </a:p>
        </p:txBody>
      </p:sp>
    </p:spTree>
    <p:extLst>
      <p:ext uri="{BB962C8B-B14F-4D97-AF65-F5344CB8AC3E}">
        <p14:creationId xmlns:p14="http://schemas.microsoft.com/office/powerpoint/2010/main" val="2584035789"/>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85372" indent="-302066" eaLnBrk="0" hangingPunct="0">
              <a:defRPr>
                <a:solidFill>
                  <a:schemeClr val="tx1"/>
                </a:solidFill>
                <a:latin typeface="Arial" charset="0"/>
              </a:defRPr>
            </a:lvl2pPr>
            <a:lvl3pPr marL="1208265" indent="-241653" eaLnBrk="0" hangingPunct="0">
              <a:defRPr>
                <a:solidFill>
                  <a:schemeClr val="tx1"/>
                </a:solidFill>
                <a:latin typeface="Arial" charset="0"/>
              </a:defRPr>
            </a:lvl3pPr>
            <a:lvl4pPr marL="1691571" indent="-241653" eaLnBrk="0" hangingPunct="0">
              <a:defRPr>
                <a:solidFill>
                  <a:schemeClr val="tx1"/>
                </a:solidFill>
                <a:latin typeface="Arial" charset="0"/>
              </a:defRPr>
            </a:lvl4pPr>
            <a:lvl5pPr marL="2174878" indent="-241653" eaLnBrk="0" hangingPunct="0">
              <a:defRPr>
                <a:solidFill>
                  <a:schemeClr val="tx1"/>
                </a:solidFill>
                <a:latin typeface="Arial" charset="0"/>
              </a:defRPr>
            </a:lvl5pPr>
            <a:lvl6pPr marL="2658184" indent="-241653" eaLnBrk="0" fontAlgn="base" hangingPunct="0">
              <a:spcBef>
                <a:spcPct val="0"/>
              </a:spcBef>
              <a:spcAft>
                <a:spcPct val="0"/>
              </a:spcAft>
              <a:defRPr>
                <a:solidFill>
                  <a:schemeClr val="tx1"/>
                </a:solidFill>
                <a:latin typeface="Arial" charset="0"/>
              </a:defRPr>
            </a:lvl6pPr>
            <a:lvl7pPr marL="3141490" indent="-241653" eaLnBrk="0" fontAlgn="base" hangingPunct="0">
              <a:spcBef>
                <a:spcPct val="0"/>
              </a:spcBef>
              <a:spcAft>
                <a:spcPct val="0"/>
              </a:spcAft>
              <a:defRPr>
                <a:solidFill>
                  <a:schemeClr val="tx1"/>
                </a:solidFill>
                <a:latin typeface="Arial" charset="0"/>
              </a:defRPr>
            </a:lvl7pPr>
            <a:lvl8pPr marL="3624796" indent="-241653" eaLnBrk="0" fontAlgn="base" hangingPunct="0">
              <a:spcBef>
                <a:spcPct val="0"/>
              </a:spcBef>
              <a:spcAft>
                <a:spcPct val="0"/>
              </a:spcAft>
              <a:defRPr>
                <a:solidFill>
                  <a:schemeClr val="tx1"/>
                </a:solidFill>
                <a:latin typeface="Arial" charset="0"/>
              </a:defRPr>
            </a:lvl8pPr>
            <a:lvl9pPr marL="4108102" indent="-241653" eaLnBrk="0" fontAlgn="base" hangingPunct="0">
              <a:spcBef>
                <a:spcPct val="0"/>
              </a:spcBef>
              <a:spcAft>
                <a:spcPct val="0"/>
              </a:spcAft>
              <a:defRPr>
                <a:solidFill>
                  <a:schemeClr val="tx1"/>
                </a:solidFill>
                <a:latin typeface="Arial" charset="0"/>
              </a:defRPr>
            </a:lvl9pPr>
          </a:lstStyle>
          <a:p>
            <a:pPr defTabSz="966612" eaLnBrk="1" hangingPunct="1">
              <a:defRPr/>
            </a:pPr>
            <a:fld id="{F35888F5-323E-4932-8510-AB6A8DEAFCF6}" type="slidenum">
              <a:rPr lang="en-US">
                <a:solidFill>
                  <a:prstClr val="black"/>
                </a:solidFill>
              </a:rPr>
              <a:pPr defTabSz="966612" eaLnBrk="1" hangingPunct="1">
                <a:defRPr/>
              </a:pPr>
              <a:t>20</a:t>
            </a:fld>
            <a:endParaRPr lang="en-US">
              <a:solidFill>
                <a:prstClr val="black"/>
              </a:solidFill>
            </a:endParaRPr>
          </a:p>
        </p:txBody>
      </p:sp>
      <p:sp>
        <p:nvSpPr>
          <p:cNvPr id="50179" name="Rectangle 2"/>
          <p:cNvSpPr>
            <a:spLocks noGrp="1" noRot="1" noChangeAspect="1" noChangeArrowheads="1" noTextEdit="1"/>
          </p:cNvSpPr>
          <p:nvPr>
            <p:ph type="sldImg"/>
          </p:nvPr>
        </p:nvSpPr>
        <p:spPr>
          <a:xfrm>
            <a:off x="460375" y="722313"/>
            <a:ext cx="6400800" cy="3600450"/>
          </a:xfrm>
          <a:ln/>
        </p:spPr>
      </p:sp>
      <p:sp>
        <p:nvSpPr>
          <p:cNvPr id="50180" name="Rectangle 3"/>
          <p:cNvSpPr>
            <a:spLocks noGrp="1" noChangeArrowheads="1"/>
          </p:cNvSpPr>
          <p:nvPr>
            <p:ph type="body" idx="1"/>
          </p:nvPr>
        </p:nvSpPr>
        <p:spPr>
          <a:xfrm>
            <a:off x="731520" y="4563904"/>
            <a:ext cx="5852160" cy="431554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Invitation—Plan</a:t>
            </a:r>
            <a:r>
              <a:rPr lang="en-US" baseline="0"/>
              <a:t> </a:t>
            </a:r>
            <a:r>
              <a:rPr lang="en-US" baseline="0" dirty="0"/>
              <a:t>of Salvation</a:t>
            </a:r>
            <a:endParaRPr lang="en-US" dirty="0"/>
          </a:p>
        </p:txBody>
      </p:sp>
      <p:sp>
        <p:nvSpPr>
          <p:cNvPr id="2" name="Date Placeholder 1">
            <a:extLst>
              <a:ext uri="{FF2B5EF4-FFF2-40B4-BE49-F238E27FC236}">
                <a16:creationId xmlns:a16="http://schemas.microsoft.com/office/drawing/2014/main" id="{D4145EAE-F4D2-4E94-A23A-96ABB636D974}"/>
              </a:ext>
            </a:extLst>
          </p:cNvPr>
          <p:cNvSpPr>
            <a:spLocks noGrp="1"/>
          </p:cNvSpPr>
          <p:nvPr>
            <p:ph type="dt" idx="1"/>
          </p:nvPr>
        </p:nvSpPr>
        <p:spPr/>
        <p:txBody>
          <a:bodyPr/>
          <a:lstStyle/>
          <a:p>
            <a:r>
              <a:rPr lang="en-US"/>
              <a:t>4/23/2021 pm</a:t>
            </a:r>
          </a:p>
        </p:txBody>
      </p:sp>
      <p:sp>
        <p:nvSpPr>
          <p:cNvPr id="3" name="Footer Placeholder 2">
            <a:extLst>
              <a:ext uri="{FF2B5EF4-FFF2-40B4-BE49-F238E27FC236}">
                <a16:creationId xmlns:a16="http://schemas.microsoft.com/office/drawing/2014/main" id="{DC9F4EDF-B016-42F1-9D19-CB9ED4AC3C4B}"/>
              </a:ext>
            </a:extLst>
          </p:cNvPr>
          <p:cNvSpPr>
            <a:spLocks noGrp="1"/>
          </p:cNvSpPr>
          <p:nvPr>
            <p:ph type="ftr" sz="quarter" idx="4"/>
          </p:nvPr>
        </p:nvSpPr>
        <p:spPr/>
        <p:txBody>
          <a:bodyPr/>
          <a:lstStyle/>
          <a:p>
            <a:r>
              <a:rPr lang="en-US"/>
              <a:t>Keith Greer</a:t>
            </a:r>
          </a:p>
        </p:txBody>
      </p:sp>
      <p:sp>
        <p:nvSpPr>
          <p:cNvPr id="4" name="Header Placeholder 3">
            <a:extLst>
              <a:ext uri="{FF2B5EF4-FFF2-40B4-BE49-F238E27FC236}">
                <a16:creationId xmlns:a16="http://schemas.microsoft.com/office/drawing/2014/main" id="{07CC5BA4-A8B7-42F2-8315-B2B3B7AC17D6}"/>
              </a:ext>
            </a:extLst>
          </p:cNvPr>
          <p:cNvSpPr>
            <a:spLocks noGrp="1"/>
          </p:cNvSpPr>
          <p:nvPr>
            <p:ph type="hdr" sz="quarter"/>
          </p:nvPr>
        </p:nvSpPr>
        <p:spPr/>
        <p:txBody>
          <a:bodyPr/>
          <a:lstStyle/>
          <a:p>
            <a:r>
              <a:rPr lang="en-US"/>
              <a:t>Spring 2021 Gospel Meeting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A3C4-1920-4556-BD90-67680C8AA43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0F227C-2615-4C25-BAFD-E308DB82B7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B03A-5E63-4DBA-B99A-C66654A60D96}"/>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5" name="Footer Placeholder 4">
            <a:extLst>
              <a:ext uri="{FF2B5EF4-FFF2-40B4-BE49-F238E27FC236}">
                <a16:creationId xmlns:a16="http://schemas.microsoft.com/office/drawing/2014/main" id="{8605E203-DCCA-489C-B6A6-4BC34A2EE5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C1748-01AE-46ED-BC1C-7442AFD51C74}"/>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395198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0802D-8E91-4009-8131-44C2F5D81B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3A2F9E-0623-4328-8EE4-C7F861490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C1308-DAE2-4017-814B-C1BA3F6E7C96}"/>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5" name="Footer Placeholder 4">
            <a:extLst>
              <a:ext uri="{FF2B5EF4-FFF2-40B4-BE49-F238E27FC236}">
                <a16:creationId xmlns:a16="http://schemas.microsoft.com/office/drawing/2014/main" id="{AC544576-8A26-43CC-9831-AAE259588A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F88D8-B0B3-4686-BF45-136CF9426126}"/>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2863903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B566F1-0908-462D-BF12-8DDA345A17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FED72B-86C7-485A-825E-61FBEBC329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4D40B7-2A73-43CB-970B-3E5811BA86B8}"/>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5" name="Footer Placeholder 4">
            <a:extLst>
              <a:ext uri="{FF2B5EF4-FFF2-40B4-BE49-F238E27FC236}">
                <a16:creationId xmlns:a16="http://schemas.microsoft.com/office/drawing/2014/main" id="{455D9BC0-CEEF-4894-94DD-F4B4D454A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704AE-F72A-4CAA-B52D-225D3D0C2A81}"/>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1086031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33375" y="1437680"/>
            <a:ext cx="11525250" cy="2277070"/>
          </a:xfrm>
          <a:prstGeom prst="rect">
            <a:avLst/>
          </a:prstGeom>
        </p:spPr>
        <p:txBody>
          <a:bodyPr anchor="b"/>
          <a:lstStyle/>
          <a:p>
            <a:r>
              <a:t>Title Text</a:t>
            </a:r>
          </a:p>
        </p:txBody>
      </p:sp>
      <p:sp>
        <p:nvSpPr>
          <p:cNvPr id="12" name="Body Level One…"/>
          <p:cNvSpPr txBox="1">
            <a:spLocks noGrp="1"/>
          </p:cNvSpPr>
          <p:nvPr>
            <p:ph type="body" sz="quarter" idx="1"/>
          </p:nvPr>
        </p:nvSpPr>
        <p:spPr>
          <a:xfrm>
            <a:off x="333375" y="3705820"/>
            <a:ext cx="11525250" cy="910828"/>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125084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180072" y="-473273"/>
            <a:ext cx="9740760" cy="546842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190625" y="4857750"/>
            <a:ext cx="9810750" cy="901898"/>
          </a:xfrm>
          <a:prstGeom prst="rect">
            <a:avLst/>
          </a:prstGeom>
        </p:spPr>
        <p:txBody>
          <a:bodyPr/>
          <a:lstStyle/>
          <a:p>
            <a:r>
              <a:t>Title Text</a:t>
            </a:r>
          </a:p>
        </p:txBody>
      </p:sp>
      <p:sp>
        <p:nvSpPr>
          <p:cNvPr id="22" name="Body Level One…"/>
          <p:cNvSpPr txBox="1">
            <a:spLocks noGrp="1"/>
          </p:cNvSpPr>
          <p:nvPr>
            <p:ph type="body" sz="quarter" idx="1"/>
          </p:nvPr>
        </p:nvSpPr>
        <p:spPr>
          <a:xfrm>
            <a:off x="1190625" y="5759649"/>
            <a:ext cx="9810750" cy="794742"/>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304636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333375" y="2286000"/>
            <a:ext cx="11525250" cy="227707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306957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5017101" y="973336"/>
            <a:ext cx="7380387" cy="4920258"/>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333375" y="714375"/>
            <a:ext cx="5524500" cy="2732484"/>
          </a:xfrm>
          <a:prstGeom prst="rect">
            <a:avLst/>
          </a:prstGeom>
        </p:spPr>
        <p:txBody>
          <a:bodyPr anchor="b"/>
          <a:lstStyle/>
          <a:p>
            <a:r>
              <a:t>Title Text</a:t>
            </a:r>
          </a:p>
        </p:txBody>
      </p:sp>
      <p:sp>
        <p:nvSpPr>
          <p:cNvPr id="40" name="Body Level One…"/>
          <p:cNvSpPr txBox="1">
            <a:spLocks noGrp="1"/>
          </p:cNvSpPr>
          <p:nvPr>
            <p:ph type="body" sz="quarter" idx="1"/>
          </p:nvPr>
        </p:nvSpPr>
        <p:spPr>
          <a:xfrm>
            <a:off x="333375" y="3437930"/>
            <a:ext cx="5524500" cy="2732484"/>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663952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1042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marL="366104" indent="-366104">
              <a:lnSpc>
                <a:spcPct val="120000"/>
              </a:lnSpc>
              <a:spcBef>
                <a:spcPts val="3234"/>
              </a:spcBef>
              <a:defRPr sz="3234"/>
            </a:lvl1pPr>
            <a:lvl2pPr marL="732208" indent="-366104">
              <a:lnSpc>
                <a:spcPct val="120000"/>
              </a:lnSpc>
              <a:spcBef>
                <a:spcPts val="3234"/>
              </a:spcBef>
              <a:defRPr sz="3234"/>
            </a:lvl2pPr>
            <a:lvl3pPr marL="1098313" indent="-366104">
              <a:lnSpc>
                <a:spcPct val="120000"/>
              </a:lnSpc>
              <a:spcBef>
                <a:spcPts val="3234"/>
              </a:spcBef>
              <a:defRPr sz="3234"/>
            </a:lvl3pPr>
            <a:lvl4pPr marL="1464417" indent="-366104">
              <a:lnSpc>
                <a:spcPct val="120000"/>
              </a:lnSpc>
              <a:spcBef>
                <a:spcPts val="3234"/>
              </a:spcBef>
              <a:defRPr sz="3234"/>
            </a:lvl4pPr>
            <a:lvl5pPr marL="1830521" indent="-366104">
              <a:lnSpc>
                <a:spcPct val="120000"/>
              </a:lnSpc>
              <a:spcBef>
                <a:spcPts val="3234"/>
              </a:spcBef>
              <a:defRPr sz="3234"/>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310585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5149837" y="1928813"/>
            <a:ext cx="7396505" cy="4931004"/>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333375" y="1919883"/>
            <a:ext cx="5524500" cy="44291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27260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714375" y="535781"/>
            <a:ext cx="10751344" cy="5777508"/>
          </a:xfrm>
          <a:prstGeom prst="rect">
            <a:avLst/>
          </a:prstGeom>
        </p:spPr>
        <p:txBody>
          <a:bodyPr/>
          <a:lstStyle>
            <a:lvl1pPr marL="366104" indent="-366104">
              <a:lnSpc>
                <a:spcPct val="120000"/>
              </a:lnSpc>
              <a:spcBef>
                <a:spcPts val="3234"/>
              </a:spcBef>
              <a:defRPr sz="3234"/>
            </a:lvl1pPr>
            <a:lvl2pPr marL="732208" indent="-366104">
              <a:lnSpc>
                <a:spcPct val="120000"/>
              </a:lnSpc>
              <a:spcBef>
                <a:spcPts val="3234"/>
              </a:spcBef>
              <a:defRPr sz="3234"/>
            </a:lvl2pPr>
            <a:lvl3pPr marL="1098313" indent="-366104">
              <a:lnSpc>
                <a:spcPct val="120000"/>
              </a:lnSpc>
              <a:spcBef>
                <a:spcPts val="3234"/>
              </a:spcBef>
              <a:defRPr sz="3234"/>
            </a:lvl3pPr>
            <a:lvl4pPr marL="1464417" indent="-366104">
              <a:lnSpc>
                <a:spcPct val="120000"/>
              </a:lnSpc>
              <a:spcBef>
                <a:spcPts val="3234"/>
              </a:spcBef>
              <a:defRPr sz="3234"/>
            </a:lvl4pPr>
            <a:lvl5pPr marL="1830521" indent="-366104">
              <a:lnSpc>
                <a:spcPct val="120000"/>
              </a:lnSpc>
              <a:spcBef>
                <a:spcPts val="3234"/>
              </a:spcBef>
              <a:defRPr sz="3234"/>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81360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16193-46B3-4BCC-ACA9-96CAB14178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44C29B-BD52-42F8-A5D1-63D4B69A44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EE5D3-018A-4801-848A-BB758795AE53}"/>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5" name="Footer Placeholder 4">
            <a:extLst>
              <a:ext uri="{FF2B5EF4-FFF2-40B4-BE49-F238E27FC236}">
                <a16:creationId xmlns:a16="http://schemas.microsoft.com/office/drawing/2014/main" id="{EB019079-BAE2-461B-A8ED-CB9C69025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F18D2A-BE61-45DD-8ACC-ECA09C0E5254}"/>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1269906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2-033_1302x975.jpeg"/>
          <p:cNvSpPr>
            <a:spLocks noGrp="1"/>
          </p:cNvSpPr>
          <p:nvPr>
            <p:ph type="pic" sz="quarter" idx="21"/>
          </p:nvPr>
        </p:nvSpPr>
        <p:spPr>
          <a:xfrm>
            <a:off x="6238875" y="3491508"/>
            <a:ext cx="5441156" cy="3055949"/>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250781" y="312540"/>
            <a:ext cx="5441156" cy="3055949"/>
          </a:xfrm>
          <a:prstGeom prst="rect">
            <a:avLst/>
          </a:prstGeom>
        </p:spPr>
        <p:txBody>
          <a:bodyPr lIns="91439" tIns="45719" rIns="91439" bIns="45719" anchor="t">
            <a:noAutofit/>
          </a:bodyPr>
          <a:lstStyle/>
          <a:p>
            <a:endParaRPr/>
          </a:p>
        </p:txBody>
      </p:sp>
      <p:sp>
        <p:nvSpPr>
          <p:cNvPr id="85" name="2-10-superquadro_1631x2178.jpeg"/>
          <p:cNvSpPr>
            <a:spLocks noGrp="1"/>
          </p:cNvSpPr>
          <p:nvPr>
            <p:ph type="pic" idx="23"/>
          </p:nvPr>
        </p:nvSpPr>
        <p:spPr>
          <a:xfrm>
            <a:off x="-880838" y="339328"/>
            <a:ext cx="7495589" cy="7510525"/>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587050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0625" y="4000500"/>
            <a:ext cx="9810750" cy="405624"/>
          </a:xfrm>
          <a:prstGeom prst="rect">
            <a:avLst/>
          </a:prstGeom>
        </p:spPr>
        <p:txBody>
          <a:bodyPr anchor="t">
            <a:spAutoFit/>
          </a:bodyPr>
          <a:lstStyle>
            <a:lvl1pPr marL="0" indent="0" algn="ctr">
              <a:spcBef>
                <a:spcPts val="0"/>
              </a:spcBef>
              <a:buSzTx/>
              <a:buNone/>
              <a:defRPr sz="1969"/>
            </a:lvl1pPr>
          </a:lstStyle>
          <a:p>
            <a:r>
              <a:t>–Johnny Appleseed</a:t>
            </a:r>
          </a:p>
        </p:txBody>
      </p:sp>
      <p:sp>
        <p:nvSpPr>
          <p:cNvPr id="94" name="“Type a quote here.”"/>
          <p:cNvSpPr txBox="1">
            <a:spLocks noGrp="1"/>
          </p:cNvSpPr>
          <p:nvPr>
            <p:ph type="body" sz="quarter" idx="22"/>
          </p:nvPr>
        </p:nvSpPr>
        <p:spPr>
          <a:xfrm>
            <a:off x="1190625" y="2890818"/>
            <a:ext cx="9810750" cy="513795"/>
          </a:xfrm>
          <a:prstGeom prst="rect">
            <a:avLst/>
          </a:prstGeom>
        </p:spPr>
        <p:txBody>
          <a:bodyPr>
            <a:spAutoFit/>
          </a:bodyPr>
          <a:lstStyle>
            <a:lvl1pPr marL="0" indent="0" algn="ctr">
              <a:spcBef>
                <a:spcPts val="0"/>
              </a:spcBef>
              <a:buSzTx/>
              <a:buNone/>
            </a:lvl1pPr>
          </a:lstStyle>
          <a:p>
            <a:r>
              <a:t>“Type a quote here.”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46188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2393156" y="0"/>
            <a:ext cx="16256001" cy="6858001"/>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181141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333343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5917310" y="6490528"/>
            <a:ext cx="301365" cy="297389"/>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78742592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FBFED6"/>
            </a:gs>
            <a:gs pos="25000">
              <a:srgbClr val="F8FAD8"/>
            </a:gs>
            <a:gs pos="100000">
              <a:srgbClr val="686958"/>
            </a:gs>
          </a:gsLst>
          <a:path path="circle">
            <a:fillToRect l="50000" t="50000" r="50000" b="50000"/>
          </a:path>
        </a:gradFill>
        <a:effectLst/>
      </p:bgPr>
    </p:bg>
    <p:spTree>
      <p:nvGrpSpPr>
        <p:cNvPr id="1" name=""/>
        <p:cNvGrpSpPr/>
        <p:nvPr/>
      </p:nvGrpSpPr>
      <p:grpSpPr>
        <a:xfrm>
          <a:off x="0" y="0"/>
          <a:ext cx="0" cy="0"/>
          <a:chOff x="0" y="0"/>
          <a:chExt cx="0" cy="0"/>
        </a:xfrm>
      </p:grpSpPr>
      <p:sp>
        <p:nvSpPr>
          <p:cNvPr id="124" name="Freeform 6"/>
          <p:cNvSpPr/>
          <p:nvPr/>
        </p:nvSpPr>
        <p:spPr>
          <a:xfrm>
            <a:off x="-12700" y="-7144"/>
            <a:ext cx="12217400" cy="1041401"/>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7E977E">
                  <a:alpha val="45000"/>
                </a:srgbClr>
              </a:gs>
              <a:gs pos="100000">
                <a:srgbClr val="8CC0CE">
                  <a:alpha val="55000"/>
                </a:srgbClr>
              </a:gs>
            </a:gsLst>
            <a:lin ang="5400000"/>
          </a:gradFill>
          <a:ln w="12700">
            <a:miter lim="400000"/>
          </a:ln>
        </p:spPr>
        <p:txBody>
          <a:bodyPr lIns="45719" tIns="45719" rIns="45719" bIns="45719"/>
          <a:lstStyle/>
          <a:p>
            <a:pPr algn="l" defTabSz="914367">
              <a:defRPr sz="2400">
                <a:solidFill>
                  <a:srgbClr val="000000"/>
                </a:solidFill>
                <a:latin typeface="Book Antiqua"/>
                <a:ea typeface="Book Antiqua"/>
                <a:cs typeface="Book Antiqua"/>
                <a:sym typeface="Book Antiqua"/>
              </a:defRPr>
            </a:pPr>
            <a:endParaRPr sz="1687"/>
          </a:p>
        </p:txBody>
      </p:sp>
      <p:sp>
        <p:nvSpPr>
          <p:cNvPr id="125" name="Freeform 7"/>
          <p:cNvSpPr/>
          <p:nvPr/>
        </p:nvSpPr>
        <p:spPr>
          <a:xfrm>
            <a:off x="5842000" y="-7145"/>
            <a:ext cx="6350002" cy="607212"/>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7599A2">
                  <a:alpha val="30000"/>
                </a:srgbClr>
              </a:gs>
              <a:gs pos="80000">
                <a:srgbClr val="96B896">
                  <a:alpha val="45000"/>
                </a:srgbClr>
              </a:gs>
            </a:gsLst>
            <a:lin ang="5400000"/>
          </a:gradFill>
          <a:ln w="12700">
            <a:miter lim="400000"/>
          </a:ln>
        </p:spPr>
        <p:txBody>
          <a:bodyPr lIns="45719" tIns="45719" rIns="45719" bIns="45719"/>
          <a:lstStyle/>
          <a:p>
            <a:pPr algn="l" defTabSz="914367">
              <a:defRPr sz="2400">
                <a:solidFill>
                  <a:srgbClr val="000000"/>
                </a:solidFill>
                <a:latin typeface="Book Antiqua"/>
                <a:ea typeface="Book Antiqua"/>
                <a:cs typeface="Book Antiqua"/>
                <a:sym typeface="Book Antiqua"/>
              </a:defRPr>
            </a:pPr>
            <a:endParaRPr sz="1687"/>
          </a:p>
        </p:txBody>
      </p:sp>
      <p:grpSp>
        <p:nvGrpSpPr>
          <p:cNvPr id="128" name="Group 1"/>
          <p:cNvGrpSpPr/>
          <p:nvPr/>
        </p:nvGrpSpPr>
        <p:grpSpPr>
          <a:xfrm>
            <a:off x="-39059" y="-16113"/>
            <a:ext cx="12262905" cy="1058653"/>
            <a:chOff x="0" y="0"/>
            <a:chExt cx="13080431" cy="1505638"/>
          </a:xfrm>
        </p:grpSpPr>
        <p:sp>
          <p:nvSpPr>
            <p:cNvPr id="126" name="Freeform 11"/>
            <p:cNvSpPr/>
            <p:nvPr/>
          </p:nvSpPr>
          <p:spPr>
            <a:xfrm rot="21435692">
              <a:off x="13676" y="310807"/>
              <a:ext cx="13031894" cy="884026"/>
            </a:xfrm>
            <a:custGeom>
              <a:avLst/>
              <a:gdLst/>
              <a:ahLst/>
              <a:cxnLst>
                <a:cxn ang="0">
                  <a:pos x="wd2" y="hd2"/>
                </a:cxn>
                <a:cxn ang="5400000">
                  <a:pos x="wd2" y="hd2"/>
                </a:cxn>
                <a:cxn ang="10800000">
                  <a:pos x="wd2" y="hd2"/>
                </a:cxn>
                <a:cxn ang="16200000">
                  <a:pos x="wd2" y="hd2"/>
                </a:cxn>
              </a:cxnLst>
              <a:rect l="0" t="0" r="r" b="b"/>
              <a:pathLst>
                <a:path w="21600" h="20680" extrusionOk="0">
                  <a:moveTo>
                    <a:pt x="0" y="19778"/>
                  </a:moveTo>
                  <a:cubicBezTo>
                    <a:pt x="1055" y="15110"/>
                    <a:pt x="3454" y="5630"/>
                    <a:pt x="6017" y="5774"/>
                  </a:cubicBezTo>
                  <a:cubicBezTo>
                    <a:pt x="8581" y="5917"/>
                    <a:pt x="12783" y="21600"/>
                    <a:pt x="15380" y="20638"/>
                  </a:cubicBezTo>
                  <a:cubicBezTo>
                    <a:pt x="17978" y="19675"/>
                    <a:pt x="20305" y="4300"/>
                    <a:pt x="21600" y="0"/>
                  </a:cubicBezTo>
                </a:path>
              </a:pathLst>
            </a:custGeom>
            <a:noFill/>
            <a:ln w="12700" cap="flat">
              <a:solidFill>
                <a:srgbClr val="97B3AC">
                  <a:alpha val="78000"/>
                </a:srgbClr>
              </a:solidFill>
              <a:prstDash val="solid"/>
              <a:round/>
            </a:ln>
            <a:effectLst/>
          </p:spPr>
          <p:txBody>
            <a:bodyPr wrap="square" lIns="65023" tIns="65023" rIns="65023" bIns="65023" numCol="1" anchor="t">
              <a:noAutofit/>
            </a:bodyPr>
            <a:lstStyle/>
            <a:p>
              <a:pPr algn="l" defTabSz="914367">
                <a:defRPr sz="2400">
                  <a:solidFill>
                    <a:srgbClr val="000000"/>
                  </a:solidFill>
                  <a:latin typeface="Book Antiqua"/>
                  <a:ea typeface="Book Antiqua"/>
                  <a:cs typeface="Book Antiqua"/>
                  <a:sym typeface="Book Antiqua"/>
                </a:defRPr>
              </a:pPr>
              <a:endParaRPr sz="1687"/>
            </a:p>
          </p:txBody>
        </p:sp>
        <p:sp>
          <p:nvSpPr>
            <p:cNvPr id="127" name="Freeform 12"/>
            <p:cNvSpPr/>
            <p:nvPr/>
          </p:nvSpPr>
          <p:spPr>
            <a:xfrm rot="21435692">
              <a:off x="20585" y="415270"/>
              <a:ext cx="13050045" cy="722217"/>
            </a:xfrm>
            <a:custGeom>
              <a:avLst/>
              <a:gdLst/>
              <a:ahLst/>
              <a:cxnLst>
                <a:cxn ang="0">
                  <a:pos x="wd2" y="hd2"/>
                </a:cxn>
                <a:cxn ang="5400000">
                  <a:pos x="wd2" y="hd2"/>
                </a:cxn>
                <a:cxn ang="10800000">
                  <a:pos x="wd2" y="hd2"/>
                </a:cxn>
                <a:cxn ang="16200000">
                  <a:pos x="wd2" y="hd2"/>
                </a:cxn>
              </a:cxnLst>
              <a:rect l="0" t="0" r="r" b="b"/>
              <a:pathLst>
                <a:path w="21600" h="20682" extrusionOk="0">
                  <a:moveTo>
                    <a:pt x="0" y="18514"/>
                  </a:moveTo>
                  <a:cubicBezTo>
                    <a:pt x="1023" y="16364"/>
                    <a:pt x="3563" y="5413"/>
                    <a:pt x="6136" y="5767"/>
                  </a:cubicBezTo>
                  <a:cubicBezTo>
                    <a:pt x="8710" y="6121"/>
                    <a:pt x="12864" y="21600"/>
                    <a:pt x="15441" y="20639"/>
                  </a:cubicBezTo>
                  <a:cubicBezTo>
                    <a:pt x="18019" y="19678"/>
                    <a:pt x="20319" y="4300"/>
                    <a:pt x="21600" y="0"/>
                  </a:cubicBezTo>
                </a:path>
              </a:pathLst>
            </a:custGeom>
            <a:noFill/>
            <a:ln w="12700" cap="flat">
              <a:solidFill>
                <a:srgbClr val="B8C5B0">
                  <a:alpha val="78000"/>
                </a:srgbClr>
              </a:solidFill>
              <a:prstDash val="solid"/>
              <a:round/>
            </a:ln>
            <a:effectLst/>
          </p:spPr>
          <p:txBody>
            <a:bodyPr wrap="square" lIns="65023" tIns="65023" rIns="65023" bIns="65023" numCol="1" anchor="t">
              <a:noAutofit/>
            </a:bodyPr>
            <a:lstStyle/>
            <a:p>
              <a:pPr algn="l" defTabSz="914367">
                <a:defRPr sz="2400">
                  <a:solidFill>
                    <a:srgbClr val="000000"/>
                  </a:solidFill>
                  <a:latin typeface="Book Antiqua"/>
                  <a:ea typeface="Book Antiqua"/>
                  <a:cs typeface="Book Antiqua"/>
                  <a:sym typeface="Book Antiqua"/>
                </a:defRPr>
              </a:pPr>
              <a:endParaRPr sz="1687"/>
            </a:p>
          </p:txBody>
        </p:sp>
      </p:grpSp>
      <p:sp>
        <p:nvSpPr>
          <p:cNvPr id="129" name="Title Text"/>
          <p:cNvSpPr txBox="1">
            <a:spLocks noGrp="1"/>
          </p:cNvSpPr>
          <p:nvPr>
            <p:ph type="title"/>
          </p:nvPr>
        </p:nvSpPr>
        <p:spPr>
          <a:xfrm>
            <a:off x="609599" y="704088"/>
            <a:ext cx="10972802" cy="1143001"/>
          </a:xfrm>
          <a:prstGeom prst="rect">
            <a:avLst/>
          </a:prstGeom>
        </p:spPr>
        <p:txBody>
          <a:bodyPr lIns="0" tIns="0" rIns="0" bIns="0" anchor="b"/>
          <a:lstStyle>
            <a:lvl1pPr algn="l" defTabSz="914367">
              <a:defRPr sz="4922" cap="none">
                <a:solidFill>
                  <a:srgbClr val="676A55"/>
                </a:solidFill>
                <a:latin typeface="Lucida Sans Regular"/>
                <a:ea typeface="Lucida Sans Regular"/>
                <a:cs typeface="Lucida Sans Regular"/>
                <a:sym typeface="Lucida Sans Regular"/>
              </a:defRPr>
            </a:lvl1pPr>
          </a:lstStyle>
          <a:p>
            <a:r>
              <a:t>Title Text</a:t>
            </a:r>
          </a:p>
        </p:txBody>
      </p:sp>
      <p:sp>
        <p:nvSpPr>
          <p:cNvPr id="130" name="Body Level One…"/>
          <p:cNvSpPr txBox="1">
            <a:spLocks noGrp="1"/>
          </p:cNvSpPr>
          <p:nvPr>
            <p:ph type="body" idx="1"/>
          </p:nvPr>
        </p:nvSpPr>
        <p:spPr>
          <a:xfrm>
            <a:off x="609599" y="1935480"/>
            <a:ext cx="10972802" cy="4389121"/>
          </a:xfrm>
          <a:prstGeom prst="rect">
            <a:avLst/>
          </a:prstGeom>
        </p:spPr>
        <p:txBody>
          <a:bodyPr lIns="65023" tIns="65023" rIns="65023" bIns="65023" anchor="t"/>
          <a:lstStyle>
            <a:lvl1pPr marL="267056" indent="-267056" defTabSz="914367">
              <a:spcBef>
                <a:spcPts val="562"/>
              </a:spcBef>
              <a:buClr>
                <a:srgbClr val="A8CDD7"/>
              </a:buClr>
              <a:buSzPct val="95000"/>
              <a:buChar char="●"/>
              <a:defRPr sz="2531">
                <a:solidFill>
                  <a:srgbClr val="000000"/>
                </a:solidFill>
                <a:latin typeface="Book Antiqua"/>
                <a:ea typeface="Book Antiqua"/>
                <a:cs typeface="Book Antiqua"/>
                <a:sym typeface="Book Antiqua"/>
              </a:defRPr>
            </a:lvl1pPr>
            <a:lvl2pPr marL="536834" indent="-260380" defTabSz="914367">
              <a:spcBef>
                <a:spcPts val="562"/>
              </a:spcBef>
              <a:buClr>
                <a:srgbClr val="A8CDD7"/>
              </a:buClr>
              <a:buSzPct val="85000"/>
              <a:buChar char="●"/>
              <a:defRPr sz="2531">
                <a:solidFill>
                  <a:srgbClr val="000000"/>
                </a:solidFill>
                <a:latin typeface="Book Antiqua"/>
                <a:ea typeface="Book Antiqua"/>
                <a:cs typeface="Book Antiqua"/>
                <a:sym typeface="Book Antiqua"/>
              </a:defRPr>
            </a:lvl2pPr>
            <a:lvl3pPr marL="766905" indent="-297577" defTabSz="914367">
              <a:spcBef>
                <a:spcPts val="562"/>
              </a:spcBef>
              <a:buClr>
                <a:srgbClr val="A8CDD7"/>
              </a:buClr>
              <a:buSzPct val="70000"/>
              <a:buChar char="●"/>
              <a:defRPr sz="2531">
                <a:solidFill>
                  <a:srgbClr val="000000"/>
                </a:solidFill>
                <a:latin typeface="Book Antiqua"/>
                <a:ea typeface="Book Antiqua"/>
                <a:cs typeface="Book Antiqua"/>
                <a:sym typeface="Book Antiqua"/>
              </a:defRPr>
            </a:lvl3pPr>
            <a:lvl4pPr marL="954085" indent="-266166" defTabSz="914367">
              <a:spcBef>
                <a:spcPts val="562"/>
              </a:spcBef>
              <a:buClr>
                <a:srgbClr val="A8CDD7"/>
              </a:buClr>
              <a:buSzPct val="65000"/>
              <a:buChar char="●"/>
              <a:defRPr sz="2531">
                <a:solidFill>
                  <a:srgbClr val="000000"/>
                </a:solidFill>
                <a:latin typeface="Book Antiqua"/>
                <a:ea typeface="Book Antiqua"/>
                <a:cs typeface="Book Antiqua"/>
                <a:sym typeface="Book Antiqua"/>
              </a:defRPr>
            </a:lvl4pPr>
            <a:lvl5pPr marL="1146959" indent="-266166" defTabSz="914367">
              <a:spcBef>
                <a:spcPts val="562"/>
              </a:spcBef>
              <a:buClr>
                <a:srgbClr val="A8CDD7"/>
              </a:buClr>
              <a:buSzPct val="65000"/>
              <a:buChar char="●"/>
              <a:defRPr sz="2531">
                <a:solidFill>
                  <a:srgbClr val="000000"/>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xfrm>
            <a:off x="11985215" y="170329"/>
            <a:ext cx="206787" cy="194797"/>
          </a:xfrm>
          <a:prstGeom prst="rect">
            <a:avLst/>
          </a:prstGeom>
        </p:spPr>
        <p:txBody>
          <a:bodyPr lIns="0" tIns="0" rIns="0" bIns="0"/>
          <a:lstStyle>
            <a:lvl1pPr algn="r" defTabSz="914367">
              <a:defRPr>
                <a:solidFill>
                  <a:srgbClr val="FFFFFF"/>
                </a:solidFill>
                <a:effectLst>
                  <a:outerShdw blurRad="63500" dist="310007" dir="7680000" rotWithShape="0">
                    <a:srgbClr val="000000">
                      <a:alpha val="32000"/>
                    </a:srgbClr>
                  </a:outerShdw>
                </a:effectLst>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343140035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952500" y="383977"/>
            <a:ext cx="10287000" cy="1303734"/>
          </a:xfrm>
          <a:prstGeom prst="rect">
            <a:avLst/>
          </a:prstGeom>
        </p:spPr>
        <p:txBody>
          <a:bodyPr/>
          <a:lstStyle>
            <a:lvl1pPr>
              <a:defRPr sz="5484" cap="none">
                <a:solidFill>
                  <a:srgbClr val="6F6A5A"/>
                </a:solidFill>
                <a:latin typeface="Copperplate"/>
                <a:ea typeface="Copperplate"/>
                <a:cs typeface="Copperplate"/>
                <a:sym typeface="Copperplate"/>
              </a:defRPr>
            </a:lvl1pPr>
          </a:lstStyle>
          <a:p>
            <a:r>
              <a:t>Title Text</a:t>
            </a:r>
          </a:p>
        </p:txBody>
      </p:sp>
      <p:sp>
        <p:nvSpPr>
          <p:cNvPr id="139" name="Body Level One…"/>
          <p:cNvSpPr txBox="1">
            <a:spLocks noGrp="1"/>
          </p:cNvSpPr>
          <p:nvPr>
            <p:ph type="body" idx="1"/>
          </p:nvPr>
        </p:nvSpPr>
        <p:spPr>
          <a:xfrm>
            <a:off x="952500" y="1946672"/>
            <a:ext cx="10287000" cy="4018359"/>
          </a:xfrm>
          <a:prstGeom prst="rect">
            <a:avLst/>
          </a:prstGeom>
        </p:spPr>
        <p:txBody>
          <a:bodyPr/>
          <a:lstStyle>
            <a:lvl1pPr marL="294669" indent="-294669">
              <a:spcBef>
                <a:spcPts val="2109"/>
              </a:spcBef>
              <a:buClr>
                <a:srgbClr val="A29A85"/>
              </a:buClr>
              <a:buSzPct val="100000"/>
              <a:defRPr sz="2812">
                <a:solidFill>
                  <a:srgbClr val="6F6A5A"/>
                </a:solidFill>
                <a:latin typeface="Baskerville"/>
                <a:ea typeface="Baskerville"/>
                <a:cs typeface="Baskerville"/>
                <a:sym typeface="Baskerville"/>
              </a:defRPr>
            </a:lvl1pPr>
            <a:lvl2pPr marL="589338" indent="-294669">
              <a:spcBef>
                <a:spcPts val="2109"/>
              </a:spcBef>
              <a:buClr>
                <a:srgbClr val="A29A85"/>
              </a:buClr>
              <a:buSzPct val="100000"/>
              <a:defRPr sz="2812">
                <a:solidFill>
                  <a:srgbClr val="6F6A5A"/>
                </a:solidFill>
                <a:latin typeface="Baskerville"/>
                <a:ea typeface="Baskerville"/>
                <a:cs typeface="Baskerville"/>
                <a:sym typeface="Baskerville"/>
              </a:defRPr>
            </a:lvl2pPr>
            <a:lvl3pPr marL="830431" indent="-294669">
              <a:spcBef>
                <a:spcPts val="2109"/>
              </a:spcBef>
              <a:buClr>
                <a:srgbClr val="A29A85"/>
              </a:buClr>
              <a:buSzPct val="100000"/>
              <a:defRPr sz="2812">
                <a:solidFill>
                  <a:srgbClr val="6F6A5A"/>
                </a:solidFill>
                <a:latin typeface="Baskerville"/>
                <a:ea typeface="Baskerville"/>
                <a:cs typeface="Baskerville"/>
                <a:sym typeface="Baskerville"/>
              </a:defRPr>
            </a:lvl3pPr>
            <a:lvl4pPr marL="1098313" indent="-294669">
              <a:spcBef>
                <a:spcPts val="2109"/>
              </a:spcBef>
              <a:buClr>
                <a:srgbClr val="A29A85"/>
              </a:buClr>
              <a:buSzPct val="100000"/>
              <a:defRPr sz="2812">
                <a:solidFill>
                  <a:srgbClr val="6F6A5A"/>
                </a:solidFill>
                <a:latin typeface="Baskerville"/>
                <a:ea typeface="Baskerville"/>
                <a:cs typeface="Baskerville"/>
                <a:sym typeface="Baskerville"/>
              </a:defRPr>
            </a:lvl4pPr>
            <a:lvl5pPr marL="1366194" indent="-294669">
              <a:spcBef>
                <a:spcPts val="2109"/>
              </a:spcBef>
              <a:buClr>
                <a:srgbClr val="A29A85"/>
              </a:buClr>
              <a:buSzPct val="100000"/>
              <a:defRPr sz="2812">
                <a:solidFill>
                  <a:srgbClr val="6F6A5A"/>
                </a:solidFill>
                <a:latin typeface="Baskerville"/>
                <a:ea typeface="Baskerville"/>
                <a:cs typeface="Baskerville"/>
                <a:sym typeface="Baskerville"/>
              </a:defRPr>
            </a:lvl5pPr>
          </a:lstStyle>
          <a:p>
            <a:r>
              <a:t>Body Level One</a:t>
            </a:r>
          </a:p>
          <a:p>
            <a:pPr lvl="1"/>
            <a:r>
              <a:t>Body Level Two</a:t>
            </a:r>
          </a:p>
          <a:p>
            <a:pPr lvl="2"/>
            <a:r>
              <a:t>Body Level Three</a:t>
            </a:r>
          </a:p>
          <a:p>
            <a:pPr lvl="3"/>
            <a:r>
              <a:t>Body Level Four</a:t>
            </a:r>
          </a:p>
          <a:p>
            <a:pPr lvl="4"/>
            <a:r>
              <a:t>Body Level Five</a:t>
            </a:r>
          </a:p>
        </p:txBody>
      </p:sp>
      <p:sp>
        <p:nvSpPr>
          <p:cNvPr id="140" name="Slide Number"/>
          <p:cNvSpPr txBox="1">
            <a:spLocks noGrp="1"/>
          </p:cNvSpPr>
          <p:nvPr>
            <p:ph type="sldNum" sz="quarter" idx="2"/>
          </p:nvPr>
        </p:nvSpPr>
        <p:spPr>
          <a:xfrm>
            <a:off x="5929312" y="6331148"/>
            <a:ext cx="291747" cy="297389"/>
          </a:xfrm>
          <a:prstGeom prst="rect">
            <a:avLst/>
          </a:prstGeom>
        </p:spPr>
        <p:txBody>
          <a:bodyPr anchor="t"/>
          <a:lstStyle>
            <a:lvl1pP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217422316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7" name="Slide Number"/>
          <p:cNvSpPr txBox="1">
            <a:spLocks noGrp="1"/>
          </p:cNvSpPr>
          <p:nvPr>
            <p:ph type="sldNum" sz="quarter" idx="2"/>
          </p:nvPr>
        </p:nvSpPr>
        <p:spPr>
          <a:xfrm>
            <a:off x="5929312" y="6331148"/>
            <a:ext cx="291747" cy="297389"/>
          </a:xfrm>
          <a:prstGeom prst="rect">
            <a:avLst/>
          </a:prstGeom>
        </p:spPr>
        <p:txBody>
          <a:bodyPr anchor="t"/>
          <a:lstStyle>
            <a:lvl1pP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258541860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_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Image"/>
          <p:cNvSpPr>
            <a:spLocks noGrp="1"/>
          </p:cNvSpPr>
          <p:nvPr>
            <p:ph type="pic" idx="21"/>
          </p:nvPr>
        </p:nvSpPr>
        <p:spPr>
          <a:xfrm>
            <a:off x="0" y="-8929"/>
            <a:ext cx="12192000" cy="6879336"/>
          </a:xfrm>
          <a:prstGeom prst="rect">
            <a:avLst/>
          </a:prstGeom>
        </p:spPr>
        <p:txBody>
          <a:bodyPr lIns="91439" tIns="45719" rIns="91439" bIns="45719" anchor="t">
            <a:noAutofit/>
          </a:bodyPr>
          <a:lstStyle/>
          <a:p>
            <a:endParaRPr/>
          </a:p>
        </p:txBody>
      </p:sp>
      <p:sp>
        <p:nvSpPr>
          <p:cNvPr id="155" name="Slide Number"/>
          <p:cNvSpPr txBox="1">
            <a:spLocks noGrp="1"/>
          </p:cNvSpPr>
          <p:nvPr>
            <p:ph type="sldNum" sz="quarter" idx="2"/>
          </p:nvPr>
        </p:nvSpPr>
        <p:spPr>
          <a:xfrm>
            <a:off x="5929312" y="6331148"/>
            <a:ext cx="291747" cy="297389"/>
          </a:xfrm>
          <a:prstGeom prst="rect">
            <a:avLst/>
          </a:prstGeom>
        </p:spPr>
        <p:txBody>
          <a:bodyPr anchor="t"/>
          <a:lstStyle>
            <a:lvl1pPr>
              <a:defRPr>
                <a:solidFill>
                  <a:srgbClr val="6F6A5A"/>
                </a:solidFill>
                <a:latin typeface="Cochin"/>
                <a:ea typeface="Cochin"/>
                <a:cs typeface="Cochin"/>
                <a:sym typeface="Cochin"/>
              </a:defRPr>
            </a:lvl1pPr>
          </a:lstStyle>
          <a:p>
            <a:fld id="{86CB4B4D-7CA3-9044-876B-883B54F8677D}" type="slidenum">
              <a:t>‹#›</a:t>
            </a:fld>
            <a:endParaRPr/>
          </a:p>
        </p:txBody>
      </p:sp>
    </p:spTree>
    <p:extLst>
      <p:ext uri="{BB962C8B-B14F-4D97-AF65-F5344CB8AC3E}">
        <p14:creationId xmlns:p14="http://schemas.microsoft.com/office/powerpoint/2010/main" val="54891083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pic>
        <p:nvPicPr>
          <p:cNvPr id="162" name="Image" descr="Image"/>
          <p:cNvPicPr>
            <a:picLocks/>
          </p:cNvPicPr>
          <p:nvPr/>
        </p:nvPicPr>
        <p:blipFill>
          <a:blip r:embed="rId2"/>
          <a:stretch>
            <a:fillRect/>
          </a:stretch>
        </p:blipFill>
        <p:spPr>
          <a:xfrm>
            <a:off x="15875" y="468389"/>
            <a:ext cx="12160251" cy="6353892"/>
          </a:xfrm>
          <a:prstGeom prst="rect">
            <a:avLst/>
          </a:prstGeom>
          <a:ln w="12700">
            <a:miter lim="400000"/>
          </a:ln>
        </p:spPr>
      </p:pic>
      <p:sp>
        <p:nvSpPr>
          <p:cNvPr id="163" name="Slide Number"/>
          <p:cNvSpPr txBox="1">
            <a:spLocks noGrp="1"/>
          </p:cNvSpPr>
          <p:nvPr>
            <p:ph type="sldNum" sz="quarter" idx="2"/>
          </p:nvPr>
        </p:nvSpPr>
        <p:spPr>
          <a:xfrm>
            <a:off x="5917310" y="6509742"/>
            <a:ext cx="304571" cy="297389"/>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156091084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B65C3-618D-490C-BA51-2514227BF7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5BD789-856B-41A2-AE1F-E579F45834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D50ED9-1089-4197-BFB4-2858CEE2F4D7}"/>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5" name="Footer Placeholder 4">
            <a:extLst>
              <a:ext uri="{FF2B5EF4-FFF2-40B4-BE49-F238E27FC236}">
                <a16:creationId xmlns:a16="http://schemas.microsoft.com/office/drawing/2014/main" id="{5B34C35E-E0A4-47B6-804D-6FD1E5ED9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D8B6F-2B82-4D66-BC05-7517CAB8FE91}"/>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4096721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le &amp; Subtitle">
    <p:bg>
      <p:bgPr>
        <a:solidFill>
          <a:srgbClr val="000000"/>
        </a:solidFill>
        <a:effectLst/>
      </p:bgPr>
    </p:bg>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a:stretch>
            <a:fillRect/>
          </a:stretch>
        </p:blipFill>
        <p:spPr>
          <a:xfrm>
            <a:off x="-5953" y="-1489"/>
            <a:ext cx="12191952" cy="6860977"/>
          </a:xfrm>
          <a:prstGeom prst="rect">
            <a:avLst/>
          </a:prstGeom>
          <a:ln w="12700">
            <a:miter lim="400000"/>
          </a:ln>
        </p:spPr>
      </p:pic>
      <p:sp>
        <p:nvSpPr>
          <p:cNvPr id="171" name="Title Text"/>
          <p:cNvSpPr txBox="1">
            <a:spLocks noGrp="1"/>
          </p:cNvSpPr>
          <p:nvPr>
            <p:ph type="title"/>
          </p:nvPr>
        </p:nvSpPr>
        <p:spPr>
          <a:xfrm>
            <a:off x="1190625" y="1151930"/>
            <a:ext cx="9810750" cy="2321719"/>
          </a:xfrm>
          <a:prstGeom prst="rect">
            <a:avLst/>
          </a:prstGeom>
        </p:spPr>
        <p:txBody>
          <a:bodyPr anchor="b"/>
          <a:lstStyle>
            <a:lvl1pPr>
              <a:defRPr sz="5625" cap="none">
                <a:solidFill>
                  <a:srgbClr val="FFFFFF"/>
                </a:solidFill>
                <a:latin typeface="Helvetica Light"/>
                <a:ea typeface="Helvetica Light"/>
                <a:cs typeface="Helvetica Light"/>
                <a:sym typeface="Helvetica Light"/>
              </a:defRPr>
            </a:lvl1pPr>
          </a:lstStyle>
          <a:p>
            <a:r>
              <a:t>Title Text</a:t>
            </a:r>
          </a:p>
        </p:txBody>
      </p:sp>
      <p:sp>
        <p:nvSpPr>
          <p:cNvPr id="172" name="Body Level One…"/>
          <p:cNvSpPr txBox="1">
            <a:spLocks noGrp="1"/>
          </p:cNvSpPr>
          <p:nvPr>
            <p:ph type="body" sz="quarter" idx="1"/>
          </p:nvPr>
        </p:nvSpPr>
        <p:spPr>
          <a:xfrm>
            <a:off x="1190625" y="3536156"/>
            <a:ext cx="9810750" cy="794742"/>
          </a:xfrm>
          <a:prstGeom prst="rect">
            <a:avLst/>
          </a:prstGeom>
        </p:spPr>
        <p:txBody>
          <a:bodyPr anchor="t"/>
          <a:lstStyle>
            <a:lvl1pPr marL="0" indent="0" algn="ctr">
              <a:spcBef>
                <a:spcPts val="0"/>
              </a:spcBef>
              <a:buSzTx/>
              <a:buNone/>
              <a:defRPr sz="2250">
                <a:solidFill>
                  <a:srgbClr val="FFFFFF"/>
                </a:solidFill>
                <a:latin typeface="Helvetica Light"/>
                <a:ea typeface="Helvetica Light"/>
                <a:cs typeface="Helvetica Light"/>
                <a:sym typeface="Helvetica Light"/>
              </a:defRPr>
            </a:lvl1pPr>
            <a:lvl2pPr marL="0" indent="160729" algn="ctr">
              <a:spcBef>
                <a:spcPts val="0"/>
              </a:spcBef>
              <a:buSzTx/>
              <a:buNone/>
              <a:defRPr sz="2250">
                <a:solidFill>
                  <a:srgbClr val="FFFFFF"/>
                </a:solidFill>
                <a:latin typeface="Helvetica Light"/>
                <a:ea typeface="Helvetica Light"/>
                <a:cs typeface="Helvetica Light"/>
                <a:sym typeface="Helvetica Light"/>
              </a:defRPr>
            </a:lvl2pPr>
            <a:lvl3pPr marL="0" indent="321457" algn="ctr">
              <a:spcBef>
                <a:spcPts val="0"/>
              </a:spcBef>
              <a:buSzTx/>
              <a:buNone/>
              <a:defRPr sz="2250">
                <a:solidFill>
                  <a:srgbClr val="FFFFFF"/>
                </a:solidFill>
                <a:latin typeface="Helvetica Light"/>
                <a:ea typeface="Helvetica Light"/>
                <a:cs typeface="Helvetica Light"/>
                <a:sym typeface="Helvetica Light"/>
              </a:defRPr>
            </a:lvl3pPr>
            <a:lvl4pPr marL="0" indent="482186" algn="ctr">
              <a:spcBef>
                <a:spcPts val="0"/>
              </a:spcBef>
              <a:buSzTx/>
              <a:buNone/>
              <a:defRPr sz="2250">
                <a:solidFill>
                  <a:srgbClr val="FFFFFF"/>
                </a:solidFill>
                <a:latin typeface="Helvetica Light"/>
                <a:ea typeface="Helvetica Light"/>
                <a:cs typeface="Helvetica Light"/>
                <a:sym typeface="Helvetica Light"/>
              </a:defRPr>
            </a:lvl4pPr>
            <a:lvl5pPr marL="0" indent="642915" algn="ctr">
              <a:spcBef>
                <a:spcPts val="0"/>
              </a:spcBef>
              <a:buSzTx/>
              <a:buNone/>
              <a:defRPr sz="225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xfrm>
            <a:off x="5917310" y="6509742"/>
            <a:ext cx="304571" cy="297389"/>
          </a:xfrm>
          <a:prstGeom prst="rect">
            <a:avLst/>
          </a:prstGeom>
        </p:spPr>
        <p:txBody>
          <a:bodyPr anchor="t"/>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extLst>
      <p:ext uri="{BB962C8B-B14F-4D97-AF65-F5344CB8AC3E}">
        <p14:creationId xmlns:p14="http://schemas.microsoft.com/office/powerpoint/2010/main" val="337623587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lank 0">
    <p:bg>
      <p:bgPr>
        <a:solidFill>
          <a:srgbClr val="000000"/>
        </a:solidFill>
        <a:effectLst/>
      </p:bgPr>
    </p:bg>
    <p:spTree>
      <p:nvGrpSpPr>
        <p:cNvPr id="1" name=""/>
        <p:cNvGrpSpPr/>
        <p:nvPr/>
      </p:nvGrpSpPr>
      <p:grpSpPr>
        <a:xfrm>
          <a:off x="0" y="0"/>
          <a:ext cx="0" cy="0"/>
          <a:chOff x="0" y="0"/>
          <a:chExt cx="0" cy="0"/>
        </a:xfrm>
      </p:grpSpPr>
      <p:sp>
        <p:nvSpPr>
          <p:cNvPr id="180" name="Slide Number"/>
          <p:cNvSpPr txBox="1">
            <a:spLocks noGrp="1"/>
          </p:cNvSpPr>
          <p:nvPr>
            <p:ph type="sldNum" sz="quarter" idx="2"/>
          </p:nvPr>
        </p:nvSpPr>
        <p:spPr>
          <a:xfrm>
            <a:off x="11483578" y="6291091"/>
            <a:ext cx="230832" cy="238079"/>
          </a:xfrm>
          <a:prstGeom prst="rect">
            <a:avLst/>
          </a:prstGeom>
        </p:spPr>
        <p:txBody>
          <a:bodyPr lIns="0" tIns="0" rIns="0" bIns="0" anchor="ctr"/>
          <a:lstStyle>
            <a:lvl1pPr defTabSz="914367">
              <a:defRPr sz="1547">
                <a:solidFill>
                  <a:srgbClr val="FFE693"/>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96755209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7" name="Picture 3" descr="Picture 3"/>
          <p:cNvPicPr>
            <a:picLocks noChangeAspect="1"/>
          </p:cNvPicPr>
          <p:nvPr/>
        </p:nvPicPr>
        <p:blipFill>
          <a:blip r:embed="rId3"/>
          <a:stretch>
            <a:fillRect/>
          </a:stretch>
        </p:blipFill>
        <p:spPr>
          <a:xfrm>
            <a:off x="-9238" y="-1"/>
            <a:ext cx="12201239" cy="6858001"/>
          </a:xfrm>
          <a:prstGeom prst="rect">
            <a:avLst/>
          </a:prstGeom>
          <a:ln w="12700">
            <a:miter lim="400000"/>
          </a:ln>
        </p:spPr>
      </p:pic>
      <p:sp>
        <p:nvSpPr>
          <p:cNvPr id="188" name="Body Level One…"/>
          <p:cNvSpPr txBox="1">
            <a:spLocks noGrp="1"/>
          </p:cNvSpPr>
          <p:nvPr>
            <p:ph type="body" idx="1"/>
          </p:nvPr>
        </p:nvSpPr>
        <p:spPr>
          <a:xfrm>
            <a:off x="609599" y="1524000"/>
            <a:ext cx="10972802" cy="4572001"/>
          </a:xfrm>
          <a:prstGeom prst="rect">
            <a:avLst/>
          </a:prstGeom>
        </p:spPr>
        <p:txBody>
          <a:bodyPr lIns="65023" tIns="65023" rIns="65023" bIns="65023" anchor="t"/>
          <a:lstStyle>
            <a:lvl1pPr marL="267056" indent="-267056" defTabSz="914367">
              <a:spcBef>
                <a:spcPts val="562"/>
              </a:spcBef>
              <a:buClr>
                <a:srgbClr val="000000"/>
              </a:buClr>
              <a:buSzPct val="85000"/>
              <a:buChar char="●"/>
              <a:defRPr sz="2531">
                <a:solidFill>
                  <a:srgbClr val="000000"/>
                </a:solidFill>
                <a:latin typeface="Constantia"/>
                <a:ea typeface="Constantia"/>
                <a:cs typeface="Constantia"/>
                <a:sym typeface="Constantia"/>
              </a:defRPr>
            </a:lvl1pPr>
            <a:lvl2pPr marL="546477" indent="-289312" defTabSz="914367">
              <a:spcBef>
                <a:spcPts val="562"/>
              </a:spcBef>
              <a:buClr>
                <a:srgbClr val="000000"/>
              </a:buClr>
              <a:buSzPct val="85000"/>
              <a:buChar char="●"/>
              <a:defRPr sz="2531">
                <a:solidFill>
                  <a:srgbClr val="000000"/>
                </a:solidFill>
                <a:latin typeface="Constantia"/>
                <a:ea typeface="Constantia"/>
                <a:cs typeface="Constantia"/>
                <a:sym typeface="Constantia"/>
              </a:defRPr>
            </a:lvl2pPr>
            <a:lvl3pPr marL="822012" indent="-275534" defTabSz="914367">
              <a:spcBef>
                <a:spcPts val="562"/>
              </a:spcBef>
              <a:buClr>
                <a:srgbClr val="000000"/>
              </a:buClr>
              <a:buSzPct val="85000"/>
              <a:buChar char="●"/>
              <a:defRPr sz="2531">
                <a:solidFill>
                  <a:srgbClr val="000000"/>
                </a:solidFill>
                <a:latin typeface="Constantia"/>
                <a:ea typeface="Constantia"/>
                <a:cs typeface="Constantia"/>
                <a:sym typeface="Constantia"/>
              </a:defRPr>
            </a:lvl3pPr>
            <a:lvl4pPr marL="1043890" indent="-304538" defTabSz="914367">
              <a:spcBef>
                <a:spcPts val="562"/>
              </a:spcBef>
              <a:buClr>
                <a:srgbClr val="000000"/>
              </a:buClr>
              <a:buSzPct val="85000"/>
              <a:buChar char="●"/>
              <a:defRPr sz="2531">
                <a:solidFill>
                  <a:srgbClr val="000000"/>
                </a:solidFill>
                <a:latin typeface="Constantia"/>
                <a:ea typeface="Constantia"/>
                <a:cs typeface="Constantia"/>
                <a:sym typeface="Constantia"/>
              </a:defRPr>
            </a:lvl4pPr>
            <a:lvl5pPr marL="1293865" indent="-361639" defTabSz="914367">
              <a:spcBef>
                <a:spcPts val="562"/>
              </a:spcBef>
              <a:buClr>
                <a:srgbClr val="000000"/>
              </a:buClr>
              <a:buSzPct val="85000"/>
              <a:buChar char="●"/>
              <a:defRPr sz="2531">
                <a:solidFill>
                  <a:srgbClr val="000000"/>
                </a:solidFill>
                <a:latin typeface="Constantia"/>
                <a:ea typeface="Constantia"/>
                <a:cs typeface="Constantia"/>
                <a:sym typeface="Constantia"/>
              </a:defRPr>
            </a:lvl5pPr>
          </a:lstStyle>
          <a:p>
            <a:r>
              <a:t>Body Level One</a:t>
            </a:r>
          </a:p>
          <a:p>
            <a:pPr lvl="1"/>
            <a:r>
              <a:t>Body Level Two</a:t>
            </a:r>
          </a:p>
          <a:p>
            <a:pPr lvl="2"/>
            <a:r>
              <a:t>Body Level Three</a:t>
            </a:r>
          </a:p>
          <a:p>
            <a:pPr lvl="3"/>
            <a:r>
              <a:t>Body Level Four</a:t>
            </a:r>
          </a:p>
          <a:p>
            <a:pPr lvl="4"/>
            <a:r>
              <a:t>Body Level Five</a:t>
            </a:r>
          </a:p>
        </p:txBody>
      </p:sp>
      <p:sp>
        <p:nvSpPr>
          <p:cNvPr id="189" name="Title Text"/>
          <p:cNvSpPr txBox="1">
            <a:spLocks noGrp="1"/>
          </p:cNvSpPr>
          <p:nvPr>
            <p:ph type="title"/>
          </p:nvPr>
        </p:nvSpPr>
        <p:spPr>
          <a:xfrm>
            <a:off x="609599" y="152400"/>
            <a:ext cx="10972802" cy="1219200"/>
          </a:xfrm>
          <a:prstGeom prst="rect">
            <a:avLst/>
          </a:prstGeom>
        </p:spPr>
        <p:txBody>
          <a:bodyPr lIns="65023" tIns="65023" rIns="65023" bIns="65023" anchor="b"/>
          <a:lstStyle>
            <a:lvl1pPr algn="l" defTabSz="914367">
              <a:defRPr sz="4078" cap="none" spc="-97">
                <a:ln w="3200" cap="flat">
                  <a:solidFill>
                    <a:srgbClr val="D8AC5F">
                      <a:alpha val="25000"/>
                    </a:srgbClr>
                  </a:solidFill>
                  <a:prstDash val="solid"/>
                  <a:round/>
                </a:ln>
                <a:solidFill>
                  <a:srgbClr val="F9F9F9"/>
                </a:solidFill>
                <a:latin typeface="Constantia"/>
                <a:ea typeface="Constantia"/>
                <a:cs typeface="Constantia"/>
                <a:sym typeface="Constantia"/>
              </a:defRPr>
            </a:lvl1pPr>
          </a:lstStyle>
          <a:p>
            <a:r>
              <a:t>Title Text</a:t>
            </a:r>
          </a:p>
        </p:txBody>
      </p:sp>
      <p:sp>
        <p:nvSpPr>
          <p:cNvPr id="190" name="Slide Number"/>
          <p:cNvSpPr txBox="1">
            <a:spLocks noGrp="1"/>
          </p:cNvSpPr>
          <p:nvPr>
            <p:ph type="sldNum" sz="quarter" idx="2"/>
          </p:nvPr>
        </p:nvSpPr>
        <p:spPr>
          <a:xfrm>
            <a:off x="11483578" y="6291091"/>
            <a:ext cx="230832" cy="238079"/>
          </a:xfrm>
          <a:prstGeom prst="rect">
            <a:avLst/>
          </a:prstGeom>
        </p:spPr>
        <p:txBody>
          <a:bodyPr lIns="0" tIns="0" rIns="0" bIns="0" anchor="ctr"/>
          <a:lstStyle>
            <a:lvl1pPr defTabSz="914367">
              <a:defRPr sz="1547">
                <a:solidFill>
                  <a:srgbClr val="FFE693"/>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81363830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4_Blan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97" name="Picture 3" descr="Picture 3"/>
          <p:cNvPicPr>
            <a:picLocks noChangeAspect="1"/>
          </p:cNvPicPr>
          <p:nvPr/>
        </p:nvPicPr>
        <p:blipFill>
          <a:blip r:embed="rId3"/>
          <a:stretch>
            <a:fillRect/>
          </a:stretch>
        </p:blipFill>
        <p:spPr>
          <a:xfrm>
            <a:off x="-9238" y="-1"/>
            <a:ext cx="12201239" cy="6858001"/>
          </a:xfrm>
          <a:prstGeom prst="rect">
            <a:avLst/>
          </a:prstGeom>
          <a:ln w="12700">
            <a:miter lim="400000"/>
          </a:ln>
        </p:spPr>
      </p:pic>
      <p:sp>
        <p:nvSpPr>
          <p:cNvPr id="198" name="Slide Number"/>
          <p:cNvSpPr txBox="1">
            <a:spLocks noGrp="1"/>
          </p:cNvSpPr>
          <p:nvPr>
            <p:ph type="sldNum" sz="quarter" idx="2"/>
          </p:nvPr>
        </p:nvSpPr>
        <p:spPr>
          <a:xfrm>
            <a:off x="11483578" y="6291091"/>
            <a:ext cx="230832" cy="238079"/>
          </a:xfrm>
          <a:prstGeom prst="rect">
            <a:avLst/>
          </a:prstGeom>
        </p:spPr>
        <p:txBody>
          <a:bodyPr lIns="0" tIns="0" rIns="0" bIns="0" anchor="ctr"/>
          <a:lstStyle>
            <a:lvl1pPr defTabSz="914367">
              <a:defRPr sz="1547">
                <a:solidFill>
                  <a:srgbClr val="FFE693"/>
                </a:solidFill>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504053871"/>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5_Blank">
    <p:bg>
      <p:bgPr>
        <a:solidFill>
          <a:srgbClr val="FFFFFF"/>
        </a:solidFill>
        <a:effectLst/>
      </p:bgPr>
    </p:bg>
    <p:spTree>
      <p:nvGrpSpPr>
        <p:cNvPr id="1" name=""/>
        <p:cNvGrpSpPr/>
        <p:nvPr/>
      </p:nvGrpSpPr>
      <p:grpSpPr>
        <a:xfrm>
          <a:off x="0" y="0"/>
          <a:ext cx="0" cy="0"/>
          <a:chOff x="0" y="0"/>
          <a:chExt cx="0" cy="0"/>
        </a:xfrm>
      </p:grpSpPr>
      <p:pic>
        <p:nvPicPr>
          <p:cNvPr id="205" name="Picture 2" descr="Picture 2"/>
          <p:cNvPicPr>
            <a:picLocks noChangeAspect="1"/>
          </p:cNvPicPr>
          <p:nvPr/>
        </p:nvPicPr>
        <p:blipFill>
          <a:blip r:embed="rId2"/>
          <a:stretch>
            <a:fillRect/>
          </a:stretch>
        </p:blipFill>
        <p:spPr>
          <a:xfrm>
            <a:off x="-1" y="-1"/>
            <a:ext cx="12192001" cy="6858001"/>
          </a:xfrm>
          <a:prstGeom prst="rect">
            <a:avLst/>
          </a:prstGeom>
          <a:ln w="12700">
            <a:miter lim="400000"/>
          </a:ln>
        </p:spPr>
      </p:pic>
      <p:sp>
        <p:nvSpPr>
          <p:cNvPr id="206" name="Slide Number"/>
          <p:cNvSpPr txBox="1">
            <a:spLocks noGrp="1"/>
          </p:cNvSpPr>
          <p:nvPr>
            <p:ph type="sldNum" sz="quarter" idx="2"/>
          </p:nvPr>
        </p:nvSpPr>
        <p:spPr>
          <a:xfrm>
            <a:off x="11861912" y="30343"/>
            <a:ext cx="330088" cy="304440"/>
          </a:xfrm>
          <a:prstGeom prst="rect">
            <a:avLst/>
          </a:prstGeom>
        </p:spPr>
        <p:txBody>
          <a:bodyPr lIns="65023" tIns="65023" rIns="65023" bIns="65023" anchor="ctr"/>
          <a:lstStyle>
            <a:lvl1pPr algn="r" defTabSz="914367">
              <a:defRPr sz="1125">
                <a:solidFill>
                  <a:srgbClr val="888888"/>
                </a:solidFill>
                <a:latin typeface="Berlin Sans FB Demi Bold"/>
                <a:ea typeface="Berlin Sans FB Demi Bold"/>
                <a:cs typeface="Berlin Sans FB Demi Bold"/>
                <a:sym typeface="Berlin Sans FB Demi Bold"/>
              </a:defRPr>
            </a:lvl1pPr>
          </a:lstStyle>
          <a:p>
            <a:fld id="{86CB4B4D-7CA3-9044-876B-883B54F8677D}" type="slidenum">
              <a:t>‹#›</a:t>
            </a:fld>
            <a:endParaRPr/>
          </a:p>
        </p:txBody>
      </p:sp>
    </p:spTree>
    <p:extLst>
      <p:ext uri="{BB962C8B-B14F-4D97-AF65-F5344CB8AC3E}">
        <p14:creationId xmlns:p14="http://schemas.microsoft.com/office/powerpoint/2010/main" val="3010997135"/>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_Title and Content">
    <p:bg>
      <p:bgPr>
        <a:solidFill>
          <a:srgbClr val="FFFFFF"/>
        </a:solidFill>
        <a:effectLst/>
      </p:bgPr>
    </p:bg>
    <p:spTree>
      <p:nvGrpSpPr>
        <p:cNvPr id="1" name=""/>
        <p:cNvGrpSpPr/>
        <p:nvPr/>
      </p:nvGrpSpPr>
      <p:grpSpPr>
        <a:xfrm>
          <a:off x="0" y="0"/>
          <a:ext cx="0" cy="0"/>
          <a:chOff x="0" y="0"/>
          <a:chExt cx="0" cy="0"/>
        </a:xfrm>
      </p:grpSpPr>
      <p:pic>
        <p:nvPicPr>
          <p:cNvPr id="213" name="Picture 2" descr="Picture 2"/>
          <p:cNvPicPr>
            <a:picLocks noChangeAspect="1"/>
          </p:cNvPicPr>
          <p:nvPr/>
        </p:nvPicPr>
        <p:blipFill>
          <a:blip r:embed="rId2"/>
          <a:stretch>
            <a:fillRect/>
          </a:stretch>
        </p:blipFill>
        <p:spPr>
          <a:xfrm>
            <a:off x="-1" y="-1"/>
            <a:ext cx="12192001" cy="6858001"/>
          </a:xfrm>
          <a:prstGeom prst="rect">
            <a:avLst/>
          </a:prstGeom>
          <a:ln w="12700">
            <a:miter lim="400000"/>
          </a:ln>
        </p:spPr>
      </p:pic>
      <p:sp>
        <p:nvSpPr>
          <p:cNvPr id="214" name="Title Text"/>
          <p:cNvSpPr txBox="1">
            <a:spLocks noGrp="1"/>
          </p:cNvSpPr>
          <p:nvPr>
            <p:ph type="title"/>
          </p:nvPr>
        </p:nvSpPr>
        <p:spPr>
          <a:xfrm>
            <a:off x="609599" y="274638"/>
            <a:ext cx="10972802" cy="1143001"/>
          </a:xfrm>
          <a:prstGeom prst="rect">
            <a:avLst/>
          </a:prstGeom>
        </p:spPr>
        <p:txBody>
          <a:bodyPr lIns="65023" tIns="65023" rIns="65023" bIns="65023"/>
          <a:lstStyle>
            <a:lvl1pPr defTabSz="914367">
              <a:defRPr sz="4359" cap="none">
                <a:solidFill>
                  <a:srgbClr val="000000"/>
                </a:solidFill>
                <a:latin typeface="Book Antiqua"/>
                <a:ea typeface="Book Antiqua"/>
                <a:cs typeface="Book Antiqua"/>
                <a:sym typeface="Book Antiqua"/>
              </a:defRPr>
            </a:lvl1pPr>
          </a:lstStyle>
          <a:p>
            <a:r>
              <a:t>Title Text</a:t>
            </a:r>
          </a:p>
        </p:txBody>
      </p:sp>
      <p:sp>
        <p:nvSpPr>
          <p:cNvPr id="215" name="Body Level One…"/>
          <p:cNvSpPr txBox="1">
            <a:spLocks noGrp="1"/>
          </p:cNvSpPr>
          <p:nvPr>
            <p:ph type="body" idx="1"/>
          </p:nvPr>
        </p:nvSpPr>
        <p:spPr>
          <a:xfrm>
            <a:off x="609599" y="1600200"/>
            <a:ext cx="10972802" cy="4525964"/>
          </a:xfrm>
          <a:prstGeom prst="rect">
            <a:avLst/>
          </a:prstGeom>
        </p:spPr>
        <p:txBody>
          <a:bodyPr lIns="65023" tIns="65023" rIns="65023" bIns="65023" anchor="t"/>
          <a:lstStyle>
            <a:lvl1pPr marL="331503" indent="-331503" defTabSz="914367">
              <a:spcBef>
                <a:spcPts val="703"/>
              </a:spcBef>
              <a:buSzPct val="100000"/>
              <a:buFont typeface="Arial"/>
              <a:defRPr sz="3094">
                <a:solidFill>
                  <a:srgbClr val="000000"/>
                </a:solidFill>
                <a:latin typeface="Berlin Sans FB Demi Bold"/>
                <a:ea typeface="Berlin Sans FB Demi Bold"/>
                <a:cs typeface="Berlin Sans FB Demi Bold"/>
                <a:sym typeface="Berlin Sans FB Demi Bold"/>
              </a:defRPr>
            </a:lvl1pPr>
            <a:lvl2pPr marL="637174" indent="-315717" defTabSz="914367">
              <a:spcBef>
                <a:spcPts val="703"/>
              </a:spcBef>
              <a:buSzPct val="100000"/>
              <a:buFont typeface="Arial"/>
              <a:buChar char="–"/>
              <a:defRPr sz="3094">
                <a:solidFill>
                  <a:srgbClr val="000000"/>
                </a:solidFill>
                <a:latin typeface="Berlin Sans FB Demi Bold"/>
                <a:ea typeface="Berlin Sans FB Demi Bold"/>
                <a:cs typeface="Berlin Sans FB Demi Bold"/>
                <a:sym typeface="Berlin Sans FB Demi Bold"/>
              </a:defRPr>
            </a:lvl2pPr>
            <a:lvl3pPr marL="937584" indent="-294669" defTabSz="914367">
              <a:spcBef>
                <a:spcPts val="703"/>
              </a:spcBef>
              <a:buSzPct val="100000"/>
              <a:buFont typeface="Arial"/>
              <a:defRPr sz="3094">
                <a:solidFill>
                  <a:srgbClr val="000000"/>
                </a:solidFill>
                <a:latin typeface="Berlin Sans FB Demi Bold"/>
                <a:ea typeface="Berlin Sans FB Demi Bold"/>
                <a:cs typeface="Berlin Sans FB Demi Bold"/>
                <a:sym typeface="Berlin Sans FB Demi Bold"/>
              </a:defRPr>
            </a:lvl3pPr>
            <a:lvl4pPr marL="1317975" indent="-353603" defTabSz="914367">
              <a:spcBef>
                <a:spcPts val="703"/>
              </a:spcBef>
              <a:buSzPct val="100000"/>
              <a:buFont typeface="Arial"/>
              <a:buChar char="–"/>
              <a:defRPr sz="3094">
                <a:solidFill>
                  <a:srgbClr val="000000"/>
                </a:solidFill>
                <a:latin typeface="Berlin Sans FB Demi Bold"/>
                <a:ea typeface="Berlin Sans FB Demi Bold"/>
                <a:cs typeface="Berlin Sans FB Demi Bold"/>
                <a:sym typeface="Berlin Sans FB Demi Bold"/>
              </a:defRPr>
            </a:lvl4pPr>
            <a:lvl5pPr marL="1639432" indent="-353603" defTabSz="914367">
              <a:spcBef>
                <a:spcPts val="703"/>
              </a:spcBef>
              <a:buSzPct val="100000"/>
              <a:buFont typeface="Arial"/>
              <a:buChar char="»"/>
              <a:defRPr sz="3094">
                <a:solidFill>
                  <a:srgbClr val="000000"/>
                </a:solidFill>
                <a:latin typeface="Berlin Sans FB Demi Bold"/>
                <a:ea typeface="Berlin Sans FB Demi Bold"/>
                <a:cs typeface="Berlin Sans FB Demi Bold"/>
                <a:sym typeface="Berlin Sans FB Demi Bold"/>
              </a:defRPr>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xfrm>
            <a:off x="11861912" y="30343"/>
            <a:ext cx="330088" cy="304440"/>
          </a:xfrm>
          <a:prstGeom prst="rect">
            <a:avLst/>
          </a:prstGeom>
        </p:spPr>
        <p:txBody>
          <a:bodyPr lIns="65023" tIns="65023" rIns="65023" bIns="65023" anchor="ctr"/>
          <a:lstStyle>
            <a:lvl1pPr algn="r" defTabSz="914367">
              <a:defRPr sz="1125">
                <a:solidFill>
                  <a:srgbClr val="888888"/>
                </a:solidFill>
                <a:latin typeface="Berlin Sans FB Demi Bold"/>
                <a:ea typeface="Berlin Sans FB Demi Bold"/>
                <a:cs typeface="Berlin Sans FB Demi Bold"/>
                <a:sym typeface="Berlin Sans FB Demi Bold"/>
              </a:defRPr>
            </a:lvl1pPr>
          </a:lstStyle>
          <a:p>
            <a:fld id="{86CB4B4D-7CA3-9044-876B-883B54F8677D}" type="slidenum">
              <a:t>‹#›</a:t>
            </a:fld>
            <a:endParaRPr/>
          </a:p>
        </p:txBody>
      </p:sp>
    </p:spTree>
    <p:extLst>
      <p:ext uri="{BB962C8B-B14F-4D97-AF65-F5344CB8AC3E}">
        <p14:creationId xmlns:p14="http://schemas.microsoft.com/office/powerpoint/2010/main" val="29070530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6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Rectangle"/>
          <p:cNvSpPr/>
          <p:nvPr/>
        </p:nvSpPr>
        <p:spPr>
          <a:xfrm>
            <a:off x="266103" y="196453"/>
            <a:ext cx="11668126" cy="6482953"/>
          </a:xfrm>
          <a:prstGeom prst="rect">
            <a:avLst/>
          </a:prstGeom>
          <a:ln w="25400">
            <a:solidFill>
              <a:srgbClr val="A2A1A6"/>
            </a:solidFill>
            <a:miter lim="400000"/>
          </a:ln>
        </p:spPr>
        <p:txBody>
          <a:bodyPr lIns="35719" tIns="35719" rIns="35719" bIns="35719" anchor="ctr"/>
          <a:lstStyle/>
          <a:p>
            <a:pPr>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224" name="Slide Number"/>
          <p:cNvSpPr txBox="1">
            <a:spLocks noGrp="1"/>
          </p:cNvSpPr>
          <p:nvPr>
            <p:ph type="sldNum" sz="quarter" idx="2"/>
          </p:nvPr>
        </p:nvSpPr>
        <p:spPr>
          <a:xfrm>
            <a:off x="5955697" y="6661547"/>
            <a:ext cx="292513" cy="210812"/>
          </a:xfrm>
          <a:prstGeom prst="rect">
            <a:avLst/>
          </a:prstGeom>
        </p:spPr>
        <p:txBody>
          <a:bodyPr anchor="t">
            <a:normAutofit/>
          </a:bodyPr>
          <a:lstStyle>
            <a:lvl1pPr>
              <a:defRPr sz="984">
                <a:solidFill>
                  <a:srgbClr val="5C89A5"/>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66935184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1_Bullets">
    <p:bg>
      <p:bgPr>
        <a:solidFill>
          <a:srgbClr val="000000"/>
        </a:solidFill>
        <a:effectLst/>
      </p:bgPr>
    </p:bg>
    <p:spTree>
      <p:nvGrpSpPr>
        <p:cNvPr id="1" name=""/>
        <p:cNvGrpSpPr/>
        <p:nvPr/>
      </p:nvGrpSpPr>
      <p:grpSpPr>
        <a:xfrm>
          <a:off x="0" y="0"/>
          <a:ext cx="0" cy="0"/>
          <a:chOff x="0" y="0"/>
          <a:chExt cx="0" cy="0"/>
        </a:xfrm>
      </p:grpSpPr>
      <p:sp>
        <p:nvSpPr>
          <p:cNvPr id="231" name="Body Level One…"/>
          <p:cNvSpPr txBox="1">
            <a:spLocks noGrp="1"/>
          </p:cNvSpPr>
          <p:nvPr>
            <p:ph type="body" idx="1"/>
          </p:nvPr>
        </p:nvSpPr>
        <p:spPr>
          <a:xfrm>
            <a:off x="1190625" y="892969"/>
            <a:ext cx="9810750" cy="5072063"/>
          </a:xfrm>
          <a:prstGeom prst="rect">
            <a:avLst/>
          </a:prstGeom>
        </p:spPr>
        <p:txBody>
          <a:bodyPr/>
          <a:lstStyle>
            <a:lvl1pPr marL="625056" indent="-401822">
              <a:spcBef>
                <a:spcPts val="3375"/>
              </a:spcBef>
              <a:buSzPct val="171000"/>
              <a:defRPr sz="2953">
                <a:solidFill>
                  <a:srgbClr val="FFFFFF"/>
                </a:solidFill>
                <a:latin typeface="Gill Sans"/>
                <a:ea typeface="Gill Sans"/>
                <a:cs typeface="Gill Sans"/>
                <a:sym typeface="Gill Sans"/>
              </a:defRPr>
            </a:lvl1pPr>
            <a:lvl2pPr marL="937584" indent="-401822">
              <a:spcBef>
                <a:spcPts val="3375"/>
              </a:spcBef>
              <a:buSzPct val="171000"/>
              <a:defRPr sz="2953">
                <a:solidFill>
                  <a:srgbClr val="FFFFFF"/>
                </a:solidFill>
                <a:latin typeface="Gill Sans"/>
                <a:ea typeface="Gill Sans"/>
                <a:cs typeface="Gill Sans"/>
                <a:sym typeface="Gill Sans"/>
              </a:defRPr>
            </a:lvl2pPr>
            <a:lvl3pPr marL="1250112" indent="-401822">
              <a:spcBef>
                <a:spcPts val="3375"/>
              </a:spcBef>
              <a:buSzPct val="171000"/>
              <a:defRPr sz="2953">
                <a:solidFill>
                  <a:srgbClr val="FFFFFF"/>
                </a:solidFill>
                <a:latin typeface="Gill Sans"/>
                <a:ea typeface="Gill Sans"/>
                <a:cs typeface="Gill Sans"/>
                <a:sym typeface="Gill Sans"/>
              </a:defRPr>
            </a:lvl3pPr>
            <a:lvl4pPr marL="1562640" indent="-401822">
              <a:spcBef>
                <a:spcPts val="3375"/>
              </a:spcBef>
              <a:buSzPct val="171000"/>
              <a:defRPr sz="2953">
                <a:solidFill>
                  <a:srgbClr val="FFFFFF"/>
                </a:solidFill>
                <a:latin typeface="Gill Sans"/>
                <a:ea typeface="Gill Sans"/>
                <a:cs typeface="Gill Sans"/>
                <a:sym typeface="Gill Sans"/>
              </a:defRPr>
            </a:lvl4pPr>
            <a:lvl5pPr marL="1875168" indent="-401822">
              <a:spcBef>
                <a:spcPts val="3375"/>
              </a:spcBef>
              <a:buSzPct val="171000"/>
              <a:defRPr sz="2953">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32" name="Slide Number"/>
          <p:cNvSpPr txBox="1">
            <a:spLocks noGrp="1"/>
          </p:cNvSpPr>
          <p:nvPr>
            <p:ph type="sldNum" sz="quarter" idx="2"/>
          </p:nvPr>
        </p:nvSpPr>
        <p:spPr>
          <a:xfrm>
            <a:off x="5929312" y="6509742"/>
            <a:ext cx="321469" cy="258961"/>
          </a:xfrm>
          <a:prstGeom prst="rect">
            <a:avLst/>
          </a:prstGeom>
        </p:spPr>
        <p:txBody>
          <a:bodyPr anchor="t">
            <a:normAutofit/>
          </a:bodyPr>
          <a:lstStyle>
            <a:lvl1pPr>
              <a:defRPr>
                <a:solidFill>
                  <a:srgbClr val="FFFFFF"/>
                </a:solidFill>
                <a:latin typeface="Gill Sans"/>
                <a:ea typeface="Gill Sans"/>
                <a:cs typeface="Gill Sans"/>
                <a:sym typeface="Gill Sans"/>
              </a:defRPr>
            </a:lvl1pPr>
          </a:lstStyle>
          <a:p>
            <a:fld id="{86CB4B4D-7CA3-9044-876B-883B54F8677D}" type="slidenum">
              <a:t>‹#›</a:t>
            </a:fld>
            <a:endParaRPr/>
          </a:p>
        </p:txBody>
      </p:sp>
    </p:spTree>
    <p:extLst>
      <p:ext uri="{BB962C8B-B14F-4D97-AF65-F5344CB8AC3E}">
        <p14:creationId xmlns:p14="http://schemas.microsoft.com/office/powerpoint/2010/main" val="429242947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39" name="cool-background-textures-at_textures1.png" descr="cool-background-textures-at_textures1.png"/>
          <p:cNvPicPr>
            <a:picLocks/>
          </p:cNvPicPr>
          <p:nvPr/>
        </p:nvPicPr>
        <p:blipFill>
          <a:blip r:embed="rId3"/>
          <a:stretch>
            <a:fillRect/>
          </a:stretch>
        </p:blipFill>
        <p:spPr>
          <a:xfrm>
            <a:off x="-1214438" y="0"/>
            <a:ext cx="13382625" cy="6858000"/>
          </a:xfrm>
          <a:prstGeom prst="rect">
            <a:avLst/>
          </a:prstGeom>
          <a:ln w="12700">
            <a:miter lim="400000"/>
          </a:ln>
        </p:spPr>
      </p:pic>
      <p:sp>
        <p:nvSpPr>
          <p:cNvPr id="240" name="Title Text"/>
          <p:cNvSpPr txBox="1">
            <a:spLocks noGrp="1"/>
          </p:cNvSpPr>
          <p:nvPr>
            <p:ph type="title"/>
          </p:nvPr>
        </p:nvSpPr>
        <p:spPr>
          <a:xfrm>
            <a:off x="1012031" y="107156"/>
            <a:ext cx="10167938" cy="1473398"/>
          </a:xfrm>
          <a:prstGeom prst="rect">
            <a:avLst/>
          </a:prstGeom>
        </p:spPr>
        <p:txBody>
          <a:bodyPr/>
          <a:lstStyle>
            <a:lvl1pPr>
              <a:defRPr sz="4922" cap="none">
                <a:solidFill>
                  <a:srgbClr val="FFFFFF"/>
                </a:solidFill>
                <a:latin typeface="American Typewriter"/>
                <a:ea typeface="American Typewriter"/>
                <a:cs typeface="American Typewriter"/>
                <a:sym typeface="American Typewriter"/>
              </a:defRPr>
            </a:lvl1pPr>
          </a:lstStyle>
          <a:p>
            <a:r>
              <a:t>Title Text</a:t>
            </a:r>
          </a:p>
        </p:txBody>
      </p:sp>
      <p:sp>
        <p:nvSpPr>
          <p:cNvPr id="241" name="Body Level One…"/>
          <p:cNvSpPr txBox="1">
            <a:spLocks noGrp="1"/>
          </p:cNvSpPr>
          <p:nvPr>
            <p:ph type="body" idx="1"/>
          </p:nvPr>
        </p:nvSpPr>
        <p:spPr>
          <a:xfrm>
            <a:off x="1012031" y="1777008"/>
            <a:ext cx="10167938" cy="4295180"/>
          </a:xfrm>
          <a:prstGeom prst="rect">
            <a:avLst/>
          </a:prstGeom>
        </p:spPr>
        <p:txBody>
          <a:bodyPr/>
          <a:lstStyle>
            <a:lvl1pPr marL="635877" indent="-394784">
              <a:spcBef>
                <a:spcPts val="2250"/>
              </a:spcBef>
              <a:buSzPct val="120000"/>
              <a:defRPr sz="2953">
                <a:solidFill>
                  <a:srgbClr val="FFFFFF"/>
                </a:solidFill>
                <a:latin typeface="American Typewriter"/>
                <a:ea typeface="American Typewriter"/>
                <a:cs typeface="American Typewriter"/>
                <a:sym typeface="American Typewriter"/>
              </a:defRPr>
            </a:lvl1pPr>
            <a:lvl2pPr marL="1004957" indent="-394784">
              <a:spcBef>
                <a:spcPts val="2250"/>
              </a:spcBef>
              <a:buSzPct val="120000"/>
              <a:defRPr sz="2953">
                <a:solidFill>
                  <a:srgbClr val="FFFFFF"/>
                </a:solidFill>
                <a:latin typeface="American Typewriter"/>
                <a:ea typeface="American Typewriter"/>
                <a:cs typeface="American Typewriter"/>
                <a:sym typeface="American Typewriter"/>
              </a:defRPr>
            </a:lvl2pPr>
            <a:lvl3pPr marL="1362132" indent="-394784">
              <a:spcBef>
                <a:spcPts val="2250"/>
              </a:spcBef>
              <a:buSzPct val="120000"/>
              <a:defRPr sz="2953">
                <a:solidFill>
                  <a:srgbClr val="FFFFFF"/>
                </a:solidFill>
                <a:latin typeface="American Typewriter"/>
                <a:ea typeface="American Typewriter"/>
                <a:cs typeface="American Typewriter"/>
                <a:sym typeface="American Typewriter"/>
              </a:defRPr>
            </a:lvl3pPr>
            <a:lvl4pPr marL="1731213" indent="-394784">
              <a:spcBef>
                <a:spcPts val="2250"/>
              </a:spcBef>
              <a:buSzPct val="120000"/>
              <a:defRPr sz="2953">
                <a:solidFill>
                  <a:srgbClr val="FFFFFF"/>
                </a:solidFill>
                <a:latin typeface="American Typewriter"/>
                <a:ea typeface="American Typewriter"/>
                <a:cs typeface="American Typewriter"/>
                <a:sym typeface="American Typewriter"/>
              </a:defRPr>
            </a:lvl4pPr>
            <a:lvl5pPr marL="2100293" indent="-394784">
              <a:spcBef>
                <a:spcPts val="2250"/>
              </a:spcBef>
              <a:buSzPct val="120000"/>
              <a:defRPr sz="2953">
                <a:solidFill>
                  <a:srgbClr val="FFFFFF"/>
                </a:solidFill>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242" name="Slide Number"/>
          <p:cNvSpPr txBox="1">
            <a:spLocks noGrp="1"/>
          </p:cNvSpPr>
          <p:nvPr>
            <p:ph type="sldNum" sz="quarter" idx="2"/>
          </p:nvPr>
        </p:nvSpPr>
        <p:spPr>
          <a:xfrm>
            <a:off x="5917406" y="6384727"/>
            <a:ext cx="360474" cy="258961"/>
          </a:xfrm>
          <a:prstGeom prst="rect">
            <a:avLst/>
          </a:prstGeom>
        </p:spPr>
        <p:txBody>
          <a:bodyPr anchor="t">
            <a:normAutofit/>
          </a:bodyPr>
          <a:lstStyle>
            <a:lvl1pPr>
              <a:defRPr>
                <a:solidFill>
                  <a:srgbClr val="FFFFFF"/>
                </a:solidFill>
                <a:latin typeface="American Typewriter"/>
                <a:ea typeface="American Typewriter"/>
                <a:cs typeface="American Typewriter"/>
                <a:sym typeface="American Typewriter"/>
              </a:defRPr>
            </a:lvl1pPr>
          </a:lstStyle>
          <a:p>
            <a:fld id="{86CB4B4D-7CA3-9044-876B-883B54F8677D}" type="slidenum">
              <a:t>‹#›</a:t>
            </a:fld>
            <a:endParaRPr/>
          </a:p>
        </p:txBody>
      </p:sp>
    </p:spTree>
    <p:extLst>
      <p:ext uri="{BB962C8B-B14F-4D97-AF65-F5344CB8AC3E}">
        <p14:creationId xmlns:p14="http://schemas.microsoft.com/office/powerpoint/2010/main" val="61788773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9" name="Title Text"/>
          <p:cNvSpPr txBox="1">
            <a:spLocks noGrp="1"/>
          </p:cNvSpPr>
          <p:nvPr>
            <p:ph type="title"/>
          </p:nvPr>
        </p:nvSpPr>
        <p:spPr>
          <a:xfrm>
            <a:off x="607219" y="274638"/>
            <a:ext cx="10977563" cy="1143001"/>
          </a:xfrm>
          <a:prstGeom prst="rect">
            <a:avLst/>
          </a:prstGeom>
          <a:ln>
            <a:round/>
          </a:ln>
        </p:spPr>
        <p:txBody>
          <a:bodyPr lIns="38100" tIns="38100" rIns="38100" bIns="38100"/>
          <a:lstStyle>
            <a:lvl1pPr defTabSz="910796">
              <a:defRPr sz="4078" b="1" cap="none">
                <a:solidFill>
                  <a:srgbClr val="F5E7B6"/>
                </a:solidFill>
                <a:effectLst>
                  <a:outerShdw blurRad="114300" dist="101600" dir="2700000" rotWithShape="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r>
              <a:t>Title Text</a:t>
            </a:r>
          </a:p>
        </p:txBody>
      </p:sp>
      <p:sp>
        <p:nvSpPr>
          <p:cNvPr id="250" name="Body Level One…"/>
          <p:cNvSpPr txBox="1">
            <a:spLocks noGrp="1"/>
          </p:cNvSpPr>
          <p:nvPr>
            <p:ph type="body" idx="1"/>
          </p:nvPr>
        </p:nvSpPr>
        <p:spPr>
          <a:xfrm>
            <a:off x="607219" y="1598414"/>
            <a:ext cx="10977563" cy="4709160"/>
          </a:xfrm>
          <a:prstGeom prst="rect">
            <a:avLst/>
          </a:prstGeom>
          <a:ln>
            <a:round/>
          </a:ln>
        </p:spPr>
        <p:txBody>
          <a:bodyPr lIns="38100" tIns="38100" rIns="38100" bIns="38100" anchor="t"/>
          <a:lstStyle>
            <a:lvl1pPr marL="385749" indent="-289312" defTabSz="910796">
              <a:spcBef>
                <a:spcPts val="633"/>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610769" indent="-199303" defTabSz="910796">
              <a:spcBef>
                <a:spcPts val="562"/>
              </a:spcBef>
              <a:buClr>
                <a:srgbClr val="E9ADD0"/>
              </a:buClr>
              <a:buSzPct val="80000"/>
              <a:buChar char=""/>
              <a:defRPr sz="2391">
                <a:solidFill>
                  <a:srgbClr val="E9ADD0"/>
                </a:solidFill>
                <a:uFill>
                  <a:solidFill>
                    <a:srgbClr val="E9ADD0"/>
                  </a:solidFill>
                </a:uFill>
                <a:latin typeface="Book Antiqua"/>
                <a:ea typeface="Book Antiqua"/>
                <a:cs typeface="Book Antiqua"/>
                <a:sym typeface="Book Antiqua"/>
              </a:defRPr>
            </a:lvl2pPr>
            <a:lvl3pPr marL="797213" indent="-160729" defTabSz="910796">
              <a:spcBef>
                <a:spcPts val="492"/>
              </a:spcBef>
              <a:buClr>
                <a:srgbClr val="E9ADD0"/>
              </a:buClr>
              <a:buSzPct val="95000"/>
              <a:buChar char=""/>
              <a:defRPr sz="2109">
                <a:solidFill>
                  <a:srgbClr val="E9ADD0"/>
                </a:solidFill>
                <a:uFill>
                  <a:solidFill>
                    <a:srgbClr val="E9ADD0"/>
                  </a:solidFill>
                </a:uFill>
                <a:latin typeface="Book Antiqua"/>
                <a:ea typeface="Book Antiqua"/>
                <a:cs typeface="Book Antiqua"/>
                <a:sym typeface="Book Antiqua"/>
              </a:defRPr>
            </a:lvl3pPr>
            <a:lvl4pPr marL="951514" indent="-128583" defTabSz="910796">
              <a:spcBef>
                <a:spcPts val="422"/>
              </a:spcBef>
              <a:buClr>
                <a:srgbClr val="E9ADD0"/>
              </a:buClr>
              <a:buSzPct val="100000"/>
              <a:buChar char=""/>
              <a:defRPr sz="1969">
                <a:solidFill>
                  <a:srgbClr val="E9ADD0"/>
                </a:solidFill>
                <a:uFill>
                  <a:solidFill>
                    <a:srgbClr val="E9ADD0"/>
                  </a:solidFill>
                </a:uFill>
                <a:latin typeface="Book Antiqua"/>
                <a:ea typeface="Book Antiqua"/>
                <a:cs typeface="Book Antiqua"/>
                <a:sym typeface="Book Antiqua"/>
              </a:defRPr>
            </a:lvl4pPr>
            <a:lvl5pPr marL="1086526" indent="-128583" defTabSz="910796">
              <a:spcBef>
                <a:spcPts val="422"/>
              </a:spcBef>
              <a:buClr>
                <a:srgbClr val="E9ADD0"/>
              </a:buClr>
              <a:buSzPct val="100000"/>
              <a:buChar char=""/>
              <a:defRPr sz="1969">
                <a:solidFill>
                  <a:srgbClr val="E9ADD0"/>
                </a:solidFill>
                <a:uFill>
                  <a:solidFill>
                    <a:srgbClr val="E9ADD0"/>
                  </a:solidFill>
                </a:u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251" name="Slide Number"/>
          <p:cNvSpPr txBox="1">
            <a:spLocks noGrp="1"/>
          </p:cNvSpPr>
          <p:nvPr>
            <p:ph type="sldNum" sz="quarter" idx="2"/>
          </p:nvPr>
        </p:nvSpPr>
        <p:spPr>
          <a:xfrm>
            <a:off x="11370469" y="6607969"/>
            <a:ext cx="202406" cy="178594"/>
          </a:xfrm>
          <a:prstGeom prst="rect">
            <a:avLst/>
          </a:prstGeom>
          <a:ln>
            <a:round/>
          </a:ln>
        </p:spPr>
        <p:txBody>
          <a:bodyPr lIns="0" tIns="0" rIns="0" bIns="0">
            <a:normAutofit/>
          </a:bodyPr>
          <a:lstStyle>
            <a:lvl1pPr algn="r" defTabSz="910796">
              <a:defRPr sz="1125">
                <a:solidFill>
                  <a:srgbClr val="B586A1"/>
                </a:solidFill>
                <a:uFill>
                  <a:solidFill>
                    <a:srgbClr val="B586A1"/>
                  </a:solidFill>
                </a:uFill>
                <a:latin typeface="Book Antiqua"/>
                <a:ea typeface="Book Antiqua"/>
                <a:cs typeface="Book Antiqua"/>
                <a:sym typeface="Book Antiqua"/>
              </a:defRPr>
            </a:lvl1pPr>
          </a:lstStyle>
          <a:p>
            <a:fld id="{86CB4B4D-7CA3-9044-876B-883B54F8677D}" type="slidenum">
              <a:t>‹#›</a:t>
            </a:fld>
            <a:endParaRPr/>
          </a:p>
        </p:txBody>
      </p:sp>
    </p:spTree>
    <p:extLst>
      <p:ext uri="{BB962C8B-B14F-4D97-AF65-F5344CB8AC3E}">
        <p14:creationId xmlns:p14="http://schemas.microsoft.com/office/powerpoint/2010/main" val="425965491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B97BA-C112-4EC3-894E-3887DB2715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8688D-CDD7-4D33-A0BB-ADA31BDA0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68D1FF-CEE6-4520-BB37-5BB45D3CE1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DFBA60-A535-4DDB-87B8-521C9669D8D9}"/>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6" name="Footer Placeholder 5">
            <a:extLst>
              <a:ext uri="{FF2B5EF4-FFF2-40B4-BE49-F238E27FC236}">
                <a16:creationId xmlns:a16="http://schemas.microsoft.com/office/drawing/2014/main" id="{8D5CA6FB-4185-4AD6-ACB1-89CACEF36D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A0FF5-2145-4A0C-9859-35D02C3543A1}"/>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32351212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_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8" name="Grunge_Backgrounds___Paper_2_by_zerocustom1989.tiff" descr="Grunge_Backgrounds___Paper_2_by_zerocustom1989.tiff"/>
          <p:cNvPicPr>
            <a:picLocks noChangeAspect="1"/>
          </p:cNvPicPr>
          <p:nvPr/>
        </p:nvPicPr>
        <p:blipFill>
          <a:blip r:embed="rId3"/>
          <a:srcRect l="81" t="130" r="16205"/>
          <a:stretch>
            <a:fillRect/>
          </a:stretch>
        </p:blipFill>
        <p:spPr>
          <a:xfrm>
            <a:off x="-71438" y="-14511"/>
            <a:ext cx="12322969" cy="6895710"/>
          </a:xfrm>
          <a:prstGeom prst="rect">
            <a:avLst/>
          </a:prstGeom>
          <a:ln w="12700">
            <a:miter lim="400000"/>
          </a:ln>
        </p:spPr>
      </p:pic>
      <p:sp>
        <p:nvSpPr>
          <p:cNvPr id="259" name="Title Text"/>
          <p:cNvSpPr txBox="1">
            <a:spLocks noGrp="1"/>
          </p:cNvSpPr>
          <p:nvPr>
            <p:ph type="title"/>
          </p:nvPr>
        </p:nvSpPr>
        <p:spPr>
          <a:xfrm>
            <a:off x="1190625" y="446484"/>
            <a:ext cx="9810750" cy="1482328"/>
          </a:xfrm>
          <a:prstGeom prst="rect">
            <a:avLst/>
          </a:prstGeom>
        </p:spPr>
        <p:txBody>
          <a:bodyPr/>
          <a:lstStyle>
            <a:lvl1pPr algn="l">
              <a:defRPr cap="none">
                <a:solidFill>
                  <a:srgbClr val="3E231A"/>
                </a:solidFill>
                <a:latin typeface="Papyrus"/>
                <a:ea typeface="Papyrus"/>
                <a:cs typeface="Papyrus"/>
                <a:sym typeface="Papyrus"/>
              </a:defRPr>
            </a:lvl1pPr>
          </a:lstStyle>
          <a:p>
            <a:r>
              <a:t>Title Text</a:t>
            </a:r>
          </a:p>
        </p:txBody>
      </p:sp>
      <p:sp>
        <p:nvSpPr>
          <p:cNvPr id="260" name="Body Level One…"/>
          <p:cNvSpPr txBox="1">
            <a:spLocks noGrp="1"/>
          </p:cNvSpPr>
          <p:nvPr>
            <p:ph type="body" idx="1"/>
          </p:nvPr>
        </p:nvSpPr>
        <p:spPr>
          <a:xfrm>
            <a:off x="1190625" y="1982391"/>
            <a:ext cx="9810750" cy="4107656"/>
          </a:xfrm>
          <a:prstGeom prst="rect">
            <a:avLst/>
          </a:prstGeom>
        </p:spPr>
        <p:txBody>
          <a:bodyPr/>
          <a:lstStyle>
            <a:lvl1pPr marL="607197" indent="-392892">
              <a:spcBef>
                <a:spcPts val="844"/>
              </a:spcBef>
              <a:buSzPct val="30000"/>
              <a:buBlip>
                <a:blip r:embed="rId4"/>
              </a:buBlip>
              <a:defRPr sz="2953">
                <a:solidFill>
                  <a:srgbClr val="3E231A"/>
                </a:solidFill>
                <a:latin typeface="Papyrus"/>
                <a:ea typeface="Papyrus"/>
                <a:cs typeface="Papyrus"/>
                <a:sym typeface="Papyrus"/>
              </a:defRPr>
            </a:lvl1pPr>
            <a:lvl2pPr marL="1098313" indent="-392892">
              <a:spcBef>
                <a:spcPts val="844"/>
              </a:spcBef>
              <a:buSzPct val="30000"/>
              <a:buBlip>
                <a:blip r:embed="rId4"/>
              </a:buBlip>
              <a:defRPr sz="2953">
                <a:solidFill>
                  <a:srgbClr val="3E231A"/>
                </a:solidFill>
                <a:latin typeface="Papyrus"/>
                <a:ea typeface="Papyrus"/>
                <a:cs typeface="Papyrus"/>
                <a:sym typeface="Papyrus"/>
              </a:defRPr>
            </a:lvl2pPr>
            <a:lvl3pPr marL="1598357" indent="-392892">
              <a:spcBef>
                <a:spcPts val="844"/>
              </a:spcBef>
              <a:buSzPct val="30000"/>
              <a:buBlip>
                <a:blip r:embed="rId4"/>
              </a:buBlip>
              <a:defRPr sz="2953">
                <a:solidFill>
                  <a:srgbClr val="3E231A"/>
                </a:solidFill>
                <a:latin typeface="Papyrus"/>
                <a:ea typeface="Papyrus"/>
                <a:cs typeface="Papyrus"/>
                <a:sym typeface="Papyrus"/>
              </a:defRPr>
            </a:lvl3pPr>
            <a:lvl4pPr marL="2098402" indent="-392892">
              <a:spcBef>
                <a:spcPts val="844"/>
              </a:spcBef>
              <a:buSzPct val="30000"/>
              <a:buBlip>
                <a:blip r:embed="rId4"/>
              </a:buBlip>
              <a:defRPr sz="2953">
                <a:solidFill>
                  <a:srgbClr val="3E231A"/>
                </a:solidFill>
                <a:latin typeface="Papyrus"/>
                <a:ea typeface="Papyrus"/>
                <a:cs typeface="Papyrus"/>
                <a:sym typeface="Papyrus"/>
              </a:defRPr>
            </a:lvl4pPr>
            <a:lvl5pPr marL="2607376" indent="-392892">
              <a:spcBef>
                <a:spcPts val="844"/>
              </a:spcBef>
              <a:buSzPct val="30000"/>
              <a:buBlip>
                <a:blip r:embed="rId4"/>
              </a:buBlip>
              <a:defRPr sz="2953">
                <a:solidFill>
                  <a:srgbClr val="3E231A"/>
                </a:solidFill>
                <a:latin typeface="Papyrus"/>
                <a:ea typeface="Papyrus"/>
                <a:cs typeface="Papyrus"/>
                <a:sym typeface="Papyrus"/>
              </a:defRPr>
            </a:lvl5pPr>
          </a:lstStyle>
          <a:p>
            <a:r>
              <a:t>Body Level One</a:t>
            </a:r>
          </a:p>
          <a:p>
            <a:pPr lvl="1"/>
            <a:r>
              <a:t>Body Level Two</a:t>
            </a:r>
          </a:p>
          <a:p>
            <a:pPr lvl="2"/>
            <a:r>
              <a:t>Body Level Three</a:t>
            </a:r>
          </a:p>
          <a:p>
            <a:pPr lvl="3"/>
            <a:r>
              <a:t>Body Level Four</a:t>
            </a:r>
          </a:p>
          <a:p>
            <a:pPr lvl="4"/>
            <a:r>
              <a:t>Body Level Five</a:t>
            </a:r>
          </a:p>
        </p:txBody>
      </p:sp>
      <p:sp>
        <p:nvSpPr>
          <p:cNvPr id="261" name="Slide Number"/>
          <p:cNvSpPr txBox="1">
            <a:spLocks noGrp="1"/>
          </p:cNvSpPr>
          <p:nvPr>
            <p:ph type="sldNum" sz="quarter" idx="2"/>
          </p:nvPr>
        </p:nvSpPr>
        <p:spPr>
          <a:xfrm>
            <a:off x="5941219" y="6536531"/>
            <a:ext cx="303261" cy="321469"/>
          </a:xfrm>
          <a:prstGeom prst="rect">
            <a:avLst/>
          </a:prstGeom>
        </p:spPr>
        <p:txBody>
          <a:bodyPr anchor="t">
            <a:normAutofit/>
          </a:bodyPr>
          <a:lstStyle>
            <a:lvl1pPr>
              <a:defRPr>
                <a:solidFill>
                  <a:srgbClr val="3E231A"/>
                </a:solidFill>
                <a:latin typeface="Papyrus"/>
                <a:ea typeface="Papyrus"/>
                <a:cs typeface="Papyrus"/>
                <a:sym typeface="Papyrus"/>
              </a:defRPr>
            </a:lvl1pPr>
          </a:lstStyle>
          <a:p>
            <a:fld id="{86CB4B4D-7CA3-9044-876B-883B54F8677D}" type="slidenum">
              <a:t>‹#›</a:t>
            </a:fld>
            <a:endParaRPr/>
          </a:p>
        </p:txBody>
      </p:sp>
    </p:spTree>
    <p:extLst>
      <p:ext uri="{BB962C8B-B14F-4D97-AF65-F5344CB8AC3E}">
        <p14:creationId xmlns:p14="http://schemas.microsoft.com/office/powerpoint/2010/main" val="3520791726"/>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7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8" name="Slide Number"/>
          <p:cNvSpPr txBox="1">
            <a:spLocks noGrp="1"/>
          </p:cNvSpPr>
          <p:nvPr>
            <p:ph type="sldNum" sz="quarter" idx="2"/>
          </p:nvPr>
        </p:nvSpPr>
        <p:spPr>
          <a:xfrm>
            <a:off x="11752707" y="6545461"/>
            <a:ext cx="292514" cy="219616"/>
          </a:xfrm>
          <a:prstGeom prst="rect">
            <a:avLst/>
          </a:prstGeom>
        </p:spPr>
        <p:txBody>
          <a:bodyPr anchor="t">
            <a:normAutofit/>
          </a:bodyPr>
          <a:lstStyle>
            <a:lvl1pPr algn="r">
              <a:defRPr sz="984" b="1">
                <a:solidFill>
                  <a:srgbClr val="FFFFFF">
                    <a:alpha val="70000"/>
                  </a:srgbClr>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265460554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Title - To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5" name="Line"/>
          <p:cNvSpPr/>
          <p:nvPr/>
        </p:nvSpPr>
        <p:spPr>
          <a:xfrm>
            <a:off x="1333500" y="1419821"/>
            <a:ext cx="9530720" cy="89"/>
          </a:xfrm>
          <a:prstGeom prst="line">
            <a:avLst/>
          </a:prstGeom>
          <a:ln w="12700">
            <a:solidFill>
              <a:srgbClr val="B5B5AF"/>
            </a:solidFill>
            <a:miter lim="400000"/>
          </a:ln>
          <a:effectLst>
            <a:outerShdw blurRad="12700" dist="12700" rotWithShape="0">
              <a:srgbClr val="FFFFFF">
                <a:alpha val="82000"/>
              </a:srgbClr>
            </a:outerShdw>
          </a:effectLst>
        </p:spPr>
        <p:txBody>
          <a:bodyPr lIns="35719" tIns="35719" rIns="35719" bIns="35719" anchor="ctr"/>
          <a:lstStyle/>
          <a:p>
            <a:pPr algn="l" defTabSz="321457">
              <a:defRPr sz="1200">
                <a:solidFill>
                  <a:srgbClr val="000000"/>
                </a:solidFill>
                <a:latin typeface="Helvetica"/>
                <a:ea typeface="Helvetica"/>
                <a:cs typeface="Helvetica"/>
                <a:sym typeface="Helvetica"/>
              </a:defRPr>
            </a:pPr>
            <a:endParaRPr sz="844"/>
          </a:p>
        </p:txBody>
      </p:sp>
      <p:sp>
        <p:nvSpPr>
          <p:cNvPr id="276" name="Title Text"/>
          <p:cNvSpPr txBox="1">
            <a:spLocks noGrp="1"/>
          </p:cNvSpPr>
          <p:nvPr>
            <p:ph type="title"/>
          </p:nvPr>
        </p:nvSpPr>
        <p:spPr>
          <a:xfrm>
            <a:off x="1190625" y="178594"/>
            <a:ext cx="9810750" cy="1205508"/>
          </a:xfrm>
          <a:prstGeom prst="rect">
            <a:avLst/>
          </a:prstGeom>
        </p:spPr>
        <p:txBody>
          <a:bodyPr anchor="b"/>
          <a:lstStyle>
            <a:lvl1pPr>
              <a:defRPr sz="4500" cap="none">
                <a:solidFill>
                  <a:srgbClr val="000000"/>
                </a:solidFill>
                <a:latin typeface="Copperplate"/>
                <a:ea typeface="Copperplate"/>
                <a:cs typeface="Copperplate"/>
                <a:sym typeface="Copperplate"/>
              </a:defRPr>
            </a:lvl1pPr>
          </a:lstStyle>
          <a:p>
            <a:r>
              <a:t>Title Text</a:t>
            </a:r>
          </a:p>
        </p:txBody>
      </p:sp>
      <p:sp>
        <p:nvSpPr>
          <p:cNvPr id="277" name="Slide Number"/>
          <p:cNvSpPr txBox="1">
            <a:spLocks noGrp="1"/>
          </p:cNvSpPr>
          <p:nvPr>
            <p:ph type="sldNum" sz="quarter" idx="2"/>
          </p:nvPr>
        </p:nvSpPr>
        <p:spPr>
          <a:xfrm>
            <a:off x="5929312" y="6482953"/>
            <a:ext cx="321469" cy="285750"/>
          </a:xfrm>
          <a:prstGeom prst="rect">
            <a:avLst/>
          </a:prstGeom>
        </p:spPr>
        <p:txBody>
          <a:bodyPr anchor="t">
            <a:normAutofit/>
          </a:bodyPr>
          <a:lstStyle>
            <a:lvl1pPr>
              <a:defRPr>
                <a:solidFill>
                  <a:srgbClr val="515151"/>
                </a:solidFill>
                <a:latin typeface="Palatino"/>
                <a:ea typeface="Palatino"/>
                <a:cs typeface="Palatino"/>
                <a:sym typeface="Palatino"/>
              </a:defRPr>
            </a:lvl1pPr>
          </a:lstStyle>
          <a:p>
            <a:fld id="{86CB4B4D-7CA3-9044-876B-883B54F8677D}" type="slidenum">
              <a:t>‹#›</a:t>
            </a:fld>
            <a:endParaRPr/>
          </a:p>
        </p:txBody>
      </p:sp>
    </p:spTree>
    <p:extLst>
      <p:ext uri="{BB962C8B-B14F-4D97-AF65-F5344CB8AC3E}">
        <p14:creationId xmlns:p14="http://schemas.microsoft.com/office/powerpoint/2010/main" val="349257154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Don McClain</a:t>
            </a:r>
          </a:p>
        </p:txBody>
      </p:sp>
      <p:sp>
        <p:nvSpPr>
          <p:cNvPr id="5" name="Footer Placeholder 4"/>
          <p:cNvSpPr>
            <a:spLocks noGrp="1"/>
          </p:cNvSpPr>
          <p:nvPr>
            <p:ph type="ftr" sz="quarter" idx="11"/>
          </p:nvPr>
        </p:nvSpPr>
        <p:spPr/>
        <p:txBody>
          <a:bodyPr/>
          <a:lstStyle/>
          <a:p>
            <a:r>
              <a:rPr lang="en-US"/>
              <a:t>W. 65th St church of Christ ~ May, 21, 2006</a:t>
            </a:r>
          </a:p>
        </p:txBody>
      </p:sp>
      <p:sp>
        <p:nvSpPr>
          <p:cNvPr id="6" name="Slide Number Placeholder 5"/>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9221626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Don McClain</a:t>
            </a:r>
          </a:p>
        </p:txBody>
      </p:sp>
      <p:sp>
        <p:nvSpPr>
          <p:cNvPr id="5" name="Footer Placeholder 4"/>
          <p:cNvSpPr>
            <a:spLocks noGrp="1"/>
          </p:cNvSpPr>
          <p:nvPr>
            <p:ph type="ftr" sz="quarter" idx="11"/>
          </p:nvPr>
        </p:nvSpPr>
        <p:spPr/>
        <p:txBody>
          <a:bodyPr/>
          <a:lstStyle/>
          <a:p>
            <a:r>
              <a:rPr lang="en-US"/>
              <a:t>W. 65th St church of Christ ~ May, 21, 2006</a:t>
            </a:r>
          </a:p>
        </p:txBody>
      </p:sp>
      <p:sp>
        <p:nvSpPr>
          <p:cNvPr id="6" name="Slide Number Placeholder 5"/>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14079301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Don McClain</a:t>
            </a:r>
          </a:p>
        </p:txBody>
      </p:sp>
      <p:sp>
        <p:nvSpPr>
          <p:cNvPr id="5" name="Footer Placeholder 4"/>
          <p:cNvSpPr>
            <a:spLocks noGrp="1"/>
          </p:cNvSpPr>
          <p:nvPr>
            <p:ph type="ftr" sz="quarter" idx="11"/>
          </p:nvPr>
        </p:nvSpPr>
        <p:spPr/>
        <p:txBody>
          <a:bodyPr/>
          <a:lstStyle/>
          <a:p>
            <a:r>
              <a:rPr lang="en-US"/>
              <a:t>W. 65th St church of Christ ~ May, 21, 2006</a:t>
            </a:r>
          </a:p>
        </p:txBody>
      </p:sp>
      <p:sp>
        <p:nvSpPr>
          <p:cNvPr id="6" name="Slide Number Placeholder 5"/>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3229939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Don McClain</a:t>
            </a:r>
          </a:p>
        </p:txBody>
      </p:sp>
      <p:sp>
        <p:nvSpPr>
          <p:cNvPr id="6" name="Footer Placeholder 5"/>
          <p:cNvSpPr>
            <a:spLocks noGrp="1"/>
          </p:cNvSpPr>
          <p:nvPr>
            <p:ph type="ftr" sz="quarter" idx="11"/>
          </p:nvPr>
        </p:nvSpPr>
        <p:spPr/>
        <p:txBody>
          <a:bodyPr/>
          <a:lstStyle/>
          <a:p>
            <a:r>
              <a:rPr lang="en-US"/>
              <a:t>W. 65th St church of Christ ~ May, 21, 2006</a:t>
            </a:r>
          </a:p>
        </p:txBody>
      </p:sp>
      <p:sp>
        <p:nvSpPr>
          <p:cNvPr id="7" name="Slide Number Placeholder 6"/>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2768588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Don McClain</a:t>
            </a:r>
          </a:p>
        </p:txBody>
      </p:sp>
      <p:sp>
        <p:nvSpPr>
          <p:cNvPr id="8" name="Footer Placeholder 7"/>
          <p:cNvSpPr>
            <a:spLocks noGrp="1"/>
          </p:cNvSpPr>
          <p:nvPr>
            <p:ph type="ftr" sz="quarter" idx="11"/>
          </p:nvPr>
        </p:nvSpPr>
        <p:spPr/>
        <p:txBody>
          <a:bodyPr/>
          <a:lstStyle/>
          <a:p>
            <a:r>
              <a:rPr lang="en-US"/>
              <a:t>W. 65th St church of Christ ~ May, 21, 2006</a:t>
            </a:r>
          </a:p>
        </p:txBody>
      </p:sp>
      <p:sp>
        <p:nvSpPr>
          <p:cNvPr id="9" name="Slide Number Placeholder 8"/>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35307081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Don McClain</a:t>
            </a:r>
          </a:p>
        </p:txBody>
      </p:sp>
      <p:sp>
        <p:nvSpPr>
          <p:cNvPr id="4" name="Footer Placeholder 3"/>
          <p:cNvSpPr>
            <a:spLocks noGrp="1"/>
          </p:cNvSpPr>
          <p:nvPr>
            <p:ph type="ftr" sz="quarter" idx="11"/>
          </p:nvPr>
        </p:nvSpPr>
        <p:spPr/>
        <p:txBody>
          <a:bodyPr/>
          <a:lstStyle/>
          <a:p>
            <a:r>
              <a:rPr lang="en-US"/>
              <a:t>W. 65th St church of Christ ~ May, 21, 2006</a:t>
            </a:r>
          </a:p>
        </p:txBody>
      </p:sp>
      <p:sp>
        <p:nvSpPr>
          <p:cNvPr id="5" name="Slide Number Placeholder 4"/>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2588466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Don McClain</a:t>
            </a:r>
          </a:p>
        </p:txBody>
      </p:sp>
      <p:sp>
        <p:nvSpPr>
          <p:cNvPr id="3" name="Footer Placeholder 2"/>
          <p:cNvSpPr>
            <a:spLocks noGrp="1"/>
          </p:cNvSpPr>
          <p:nvPr>
            <p:ph type="ftr" sz="quarter" idx="11"/>
          </p:nvPr>
        </p:nvSpPr>
        <p:spPr/>
        <p:txBody>
          <a:bodyPr/>
          <a:lstStyle/>
          <a:p>
            <a:r>
              <a:rPr lang="en-US"/>
              <a:t>W. 65th St church of Christ ~ May, 21, 2006</a:t>
            </a:r>
          </a:p>
        </p:txBody>
      </p:sp>
      <p:sp>
        <p:nvSpPr>
          <p:cNvPr id="4" name="Slide Number Placeholder 3"/>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3554664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3ADF-996E-4A5D-95A4-8EEEADD9C6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AFB06B-A5BC-49B9-BF34-FADF9274B0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8ED3E-5B36-463F-854D-C19F7681E5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021B35-D341-420A-8A63-8E5B8AF03E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76CD9F-22E5-40E6-AC86-B57943BCB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E20BD8-2744-49DC-A4AD-24A65D763BE9}"/>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8" name="Footer Placeholder 7">
            <a:extLst>
              <a:ext uri="{FF2B5EF4-FFF2-40B4-BE49-F238E27FC236}">
                <a16:creationId xmlns:a16="http://schemas.microsoft.com/office/drawing/2014/main" id="{1544460C-FA1C-422C-930D-D9CDEE1E8B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5E5147-A079-49BC-9EA6-B567F353FE3E}"/>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29029750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Don McClain</a:t>
            </a:r>
          </a:p>
        </p:txBody>
      </p:sp>
      <p:sp>
        <p:nvSpPr>
          <p:cNvPr id="6" name="Footer Placeholder 5"/>
          <p:cNvSpPr>
            <a:spLocks noGrp="1"/>
          </p:cNvSpPr>
          <p:nvPr>
            <p:ph type="ftr" sz="quarter" idx="11"/>
          </p:nvPr>
        </p:nvSpPr>
        <p:spPr/>
        <p:txBody>
          <a:bodyPr/>
          <a:lstStyle/>
          <a:p>
            <a:r>
              <a:rPr lang="en-US"/>
              <a:t>W. 65th St church of Christ ~ May, 21, 2006</a:t>
            </a:r>
          </a:p>
        </p:txBody>
      </p:sp>
      <p:sp>
        <p:nvSpPr>
          <p:cNvPr id="7" name="Slide Number Placeholder 6"/>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3378469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Don McClain</a:t>
            </a:r>
          </a:p>
        </p:txBody>
      </p:sp>
      <p:sp>
        <p:nvSpPr>
          <p:cNvPr id="6" name="Footer Placeholder 5"/>
          <p:cNvSpPr>
            <a:spLocks noGrp="1"/>
          </p:cNvSpPr>
          <p:nvPr>
            <p:ph type="ftr" sz="quarter" idx="11"/>
          </p:nvPr>
        </p:nvSpPr>
        <p:spPr/>
        <p:txBody>
          <a:bodyPr/>
          <a:lstStyle/>
          <a:p>
            <a:r>
              <a:rPr lang="en-US"/>
              <a:t>W. 65th St church of Christ ~ May, 21, 2006</a:t>
            </a:r>
          </a:p>
        </p:txBody>
      </p:sp>
      <p:sp>
        <p:nvSpPr>
          <p:cNvPr id="7" name="Slide Number Placeholder 6"/>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1790481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Don McClain</a:t>
            </a:r>
          </a:p>
        </p:txBody>
      </p:sp>
      <p:sp>
        <p:nvSpPr>
          <p:cNvPr id="5" name="Footer Placeholder 4"/>
          <p:cNvSpPr>
            <a:spLocks noGrp="1"/>
          </p:cNvSpPr>
          <p:nvPr>
            <p:ph type="ftr" sz="quarter" idx="11"/>
          </p:nvPr>
        </p:nvSpPr>
        <p:spPr/>
        <p:txBody>
          <a:bodyPr/>
          <a:lstStyle/>
          <a:p>
            <a:r>
              <a:rPr lang="en-US"/>
              <a:t>W. 65th St church of Christ ~ May, 21, 2006</a:t>
            </a:r>
          </a:p>
        </p:txBody>
      </p:sp>
      <p:sp>
        <p:nvSpPr>
          <p:cNvPr id="6" name="Slide Number Placeholder 5"/>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1859377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Don McClain</a:t>
            </a:r>
          </a:p>
        </p:txBody>
      </p:sp>
      <p:sp>
        <p:nvSpPr>
          <p:cNvPr id="5" name="Footer Placeholder 4"/>
          <p:cNvSpPr>
            <a:spLocks noGrp="1"/>
          </p:cNvSpPr>
          <p:nvPr>
            <p:ph type="ftr" sz="quarter" idx="11"/>
          </p:nvPr>
        </p:nvSpPr>
        <p:spPr/>
        <p:txBody>
          <a:bodyPr/>
          <a:lstStyle/>
          <a:p>
            <a:r>
              <a:rPr lang="en-US"/>
              <a:t>W. 65th St church of Christ ~ May, 21, 2006</a:t>
            </a:r>
          </a:p>
        </p:txBody>
      </p:sp>
      <p:sp>
        <p:nvSpPr>
          <p:cNvPr id="6" name="Slide Number Placeholder 5"/>
          <p:cNvSpPr>
            <a:spLocks noGrp="1"/>
          </p:cNvSpPr>
          <p:nvPr>
            <p:ph type="sldNum" sz="quarter" idx="12"/>
          </p:nvPr>
        </p:nvSpPr>
        <p:spPr/>
        <p:txBody>
          <a:bodyPr/>
          <a:lstStyle/>
          <a:p>
            <a:fld id="{78EC2260-3F96-479A-9385-D4DF19BB0369}" type="slidenum">
              <a:rPr lang="en-US" smtClean="0"/>
              <a:t>‹#›</a:t>
            </a:fld>
            <a:endParaRPr lang="en-US"/>
          </a:p>
        </p:txBody>
      </p:sp>
    </p:spTree>
    <p:extLst>
      <p:ext uri="{BB962C8B-B14F-4D97-AF65-F5344CB8AC3E}">
        <p14:creationId xmlns:p14="http://schemas.microsoft.com/office/powerpoint/2010/main" val="40452985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AC2C5C-ED9F-4E27-80AC-E54D1CE29475}" type="datetime1">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1730963638"/>
      </p:ext>
    </p:extLst>
  </p:cSld>
  <p:clrMapOvr>
    <a:masterClrMapping/>
  </p:clrMapOvr>
  <p:transition>
    <p:wedg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000A49-36EF-4334-A18C-89ED93E7A178}" type="datetime1">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2031834126"/>
      </p:ext>
    </p:extLst>
  </p:cSld>
  <p:clrMapOvr>
    <a:masterClrMapping/>
  </p:clrMapOvr>
  <p:transition>
    <p:wedg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5759B3-0CC0-4C09-B2A8-880C46BAB669}" type="datetime1">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181348024"/>
      </p:ext>
    </p:extLst>
  </p:cSld>
  <p:clrMapOvr>
    <a:masterClrMapping/>
  </p:clrMapOvr>
  <p:transition>
    <p:wedg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7EEA8CA-4463-4CCE-8449-5DEF8FC9ADB0}" type="datetime1">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4178774855"/>
      </p:ext>
    </p:extLst>
  </p:cSld>
  <p:clrMapOvr>
    <a:masterClrMapping/>
  </p:clrMapOvr>
  <p:transition>
    <p:wedg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AC1B93-4F2E-475A-9D54-4AF888B8ED42}" type="datetime1">
              <a:rPr lang="en-US" smtClean="0"/>
              <a:t>4/17/2021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59658357"/>
      </p:ext>
    </p:extLst>
  </p:cSld>
  <p:clrMapOvr>
    <a:masterClrMapping/>
  </p:clrMapOvr>
  <p:transition>
    <p:wedg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03A36F-0258-42B2-AF60-78428434C740}" type="datetime1">
              <a:rPr lang="en-US" smtClean="0"/>
              <a:t>4/17/2021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3583158257"/>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EBBAE-9AB1-4464-9F80-CB02D5D6AD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A84DE4C-4BA6-4430-AE9D-9A899AC2D8ED}"/>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4" name="Footer Placeholder 3">
            <a:extLst>
              <a:ext uri="{FF2B5EF4-FFF2-40B4-BE49-F238E27FC236}">
                <a16:creationId xmlns:a16="http://schemas.microsoft.com/office/drawing/2014/main" id="{C521F1CF-F4AE-48DA-B7EA-F906C74000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466AE3-E7C8-41ED-A01C-3F4E01698F17}"/>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4010372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6161C-6CD1-4EAC-88FC-F8CF57BEDD27}" type="datetime1">
              <a:rPr lang="en-US" smtClean="0"/>
              <a:t>4/17/2021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3639995763"/>
      </p:ext>
    </p:extLst>
  </p:cSld>
  <p:clrMapOvr>
    <a:masterClrMapping/>
  </p:clrMapOvr>
  <p:transition>
    <p:wedg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3D31A3-3844-4801-B225-3CE85F12D113}" type="datetime1">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2664816455"/>
      </p:ext>
    </p:extLst>
  </p:cSld>
  <p:clrMapOvr>
    <a:masterClrMapping/>
  </p:clrMapOvr>
  <p:transition>
    <p:wedg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827584-EC45-4ACB-BB65-ECF94A998C4D}" type="datetime1">
              <a:rPr lang="en-US" smtClean="0"/>
              <a:t>4/17/2021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2326686412"/>
      </p:ext>
    </p:extLst>
  </p:cSld>
  <p:clrMapOvr>
    <a:masterClrMapping/>
  </p:clrMapOvr>
  <p:transition>
    <p:wedg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36253F-B318-42D6-95CA-7F9BD471BC72}" type="datetime1">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1754630817"/>
      </p:ext>
    </p:extLst>
  </p:cSld>
  <p:clrMapOvr>
    <a:masterClrMapping/>
  </p:clrMapOvr>
  <p:transition>
    <p:wedg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1517AB-A731-4F52-B8F8-24BBEEAACFA7}" type="datetime1">
              <a:rPr lang="en-US" smtClean="0"/>
              <a:t>4/17/2021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9EA2BB-11A0-4881-83A7-425BCE978FFD}" type="slidenum">
              <a:rPr lang="en-US" smtClean="0"/>
              <a:t>‹#›</a:t>
            </a:fld>
            <a:endParaRPr lang="en-US"/>
          </a:p>
        </p:txBody>
      </p:sp>
    </p:spTree>
    <p:extLst>
      <p:ext uri="{BB962C8B-B14F-4D97-AF65-F5344CB8AC3E}">
        <p14:creationId xmlns:p14="http://schemas.microsoft.com/office/powerpoint/2010/main" val="4079160304"/>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658128-0BFC-42C0-8DC2-8B1DBBD31ED4}"/>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3" name="Footer Placeholder 2">
            <a:extLst>
              <a:ext uri="{FF2B5EF4-FFF2-40B4-BE49-F238E27FC236}">
                <a16:creationId xmlns:a16="http://schemas.microsoft.com/office/drawing/2014/main" id="{EB7D0E2B-415D-4DC9-837C-596811751D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61E7EF-42ED-46D6-87C4-30A44E07B043}"/>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301812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903FF-AD86-421E-8A06-83C29AF4F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BCBA8B-AD2F-4BD6-A190-9362161FF7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320F88-7B6D-425F-88B7-F2D4AB0AF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ED5DEF-B24B-4E9E-8121-BA8172376A17}"/>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6" name="Footer Placeholder 5">
            <a:extLst>
              <a:ext uri="{FF2B5EF4-FFF2-40B4-BE49-F238E27FC236}">
                <a16:creationId xmlns:a16="http://schemas.microsoft.com/office/drawing/2014/main" id="{24E4B6E4-99E3-45D0-9CF5-91C09F9852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254E5-560F-4BE3-9E91-B82B34CC5309}"/>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214562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0F967-AE48-481D-BE29-10836292B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03063C-7473-47AE-AB92-012A2B58DD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D6CC1B-A03E-4DC5-A06F-C8E64B7A9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E83A37-0C36-403E-83BB-186B25E41E1F}"/>
              </a:ext>
            </a:extLst>
          </p:cNvPr>
          <p:cNvSpPr>
            <a:spLocks noGrp="1"/>
          </p:cNvSpPr>
          <p:nvPr>
            <p:ph type="dt" sz="half" idx="10"/>
          </p:nvPr>
        </p:nvSpPr>
        <p:spPr/>
        <p:txBody>
          <a:bodyPr/>
          <a:lstStyle/>
          <a:p>
            <a:fld id="{1F8E9E86-AFF0-4501-B936-CE5DFD2CCC33}" type="datetimeFigureOut">
              <a:rPr lang="en-US" smtClean="0"/>
              <a:t>4/17/2021</a:t>
            </a:fld>
            <a:endParaRPr lang="en-US"/>
          </a:p>
        </p:txBody>
      </p:sp>
      <p:sp>
        <p:nvSpPr>
          <p:cNvPr id="6" name="Footer Placeholder 5">
            <a:extLst>
              <a:ext uri="{FF2B5EF4-FFF2-40B4-BE49-F238E27FC236}">
                <a16:creationId xmlns:a16="http://schemas.microsoft.com/office/drawing/2014/main" id="{AF5BD5BD-A9A9-4269-923D-4554F86D67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E2E155-2585-4F9C-956F-A756D450B5A3}"/>
              </a:ext>
            </a:extLst>
          </p:cNvPr>
          <p:cNvSpPr>
            <a:spLocks noGrp="1"/>
          </p:cNvSpPr>
          <p:nvPr>
            <p:ph type="sldNum" sz="quarter" idx="12"/>
          </p:nvPr>
        </p:nvSpPr>
        <p:spPr/>
        <p:txBody>
          <a:bodyPr/>
          <a:lstStyle/>
          <a:p>
            <a:fld id="{E576A7CF-BD74-4432-8352-BAB6F4CDBB50}" type="slidenum">
              <a:rPr lang="en-US" smtClean="0"/>
              <a:t>‹#›</a:t>
            </a:fld>
            <a:endParaRPr lang="en-US"/>
          </a:p>
        </p:txBody>
      </p:sp>
    </p:spTree>
    <p:extLst>
      <p:ext uri="{BB962C8B-B14F-4D97-AF65-F5344CB8AC3E}">
        <p14:creationId xmlns:p14="http://schemas.microsoft.com/office/powerpoint/2010/main" val="3967805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8.jp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9.jp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378294-1AF2-4E87-A16B-F73083C4C2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9285E6-5CC7-48F9-808A-A01053CD88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1864B-17FD-44E0-AC6D-EE81447D1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E9E86-AFF0-4501-B936-CE5DFD2CCC33}" type="datetimeFigureOut">
              <a:rPr lang="en-US" smtClean="0"/>
              <a:t>4/17/2021</a:t>
            </a:fld>
            <a:endParaRPr lang="en-US"/>
          </a:p>
        </p:txBody>
      </p:sp>
      <p:sp>
        <p:nvSpPr>
          <p:cNvPr id="5" name="Footer Placeholder 4">
            <a:extLst>
              <a:ext uri="{FF2B5EF4-FFF2-40B4-BE49-F238E27FC236}">
                <a16:creationId xmlns:a16="http://schemas.microsoft.com/office/drawing/2014/main" id="{FA6C48AF-3D11-42C2-B5A8-F49A28343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611F5D-9613-413F-A729-AD4E6ED85A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76A7CF-BD74-4432-8352-BAB6F4CDBB50}" type="slidenum">
              <a:rPr lang="en-US" smtClean="0"/>
              <a:t>‹#›</a:t>
            </a:fld>
            <a:endParaRPr lang="en-US"/>
          </a:p>
        </p:txBody>
      </p:sp>
    </p:spTree>
    <p:extLst>
      <p:ext uri="{BB962C8B-B14F-4D97-AF65-F5344CB8AC3E}">
        <p14:creationId xmlns:p14="http://schemas.microsoft.com/office/powerpoint/2010/main" val="94659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3"/>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33375" y="178594"/>
            <a:ext cx="11525250" cy="1714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333375" y="1919883"/>
            <a:ext cx="11525250" cy="4429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29312" y="6471314"/>
            <a:ext cx="294953" cy="297389"/>
          </a:xfrm>
          <a:prstGeom prst="rect">
            <a:avLst/>
          </a:prstGeom>
          <a:ln w="12700">
            <a:miter lim="400000"/>
          </a:ln>
        </p:spPr>
        <p:txBody>
          <a:bodyPr wrap="none" lIns="50800" tIns="50800" rIns="50800" bIns="50800" anchor="b">
            <a:spAutoFit/>
          </a:bodyPr>
          <a:lstStyle>
            <a:lvl1pPr>
              <a:defRPr sz="1266"/>
            </a:lvl1pPr>
          </a:lstStyle>
          <a:p>
            <a:fld id="{86CB4B4D-7CA3-9044-876B-883B54F8677D}" type="slidenum">
              <a:t>‹#›</a:t>
            </a:fld>
            <a:endParaRPr/>
          </a:p>
        </p:txBody>
      </p:sp>
    </p:spTree>
    <p:extLst>
      <p:ext uri="{BB962C8B-B14F-4D97-AF65-F5344CB8AC3E}">
        <p14:creationId xmlns:p14="http://schemas.microsoft.com/office/powerpoint/2010/main" val="3601010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Lst>
  <p:transition spd="med"/>
  <p:txStyles>
    <p:titleStyle>
      <a:lvl1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1pPr>
      <a:lvl2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2pPr>
      <a:lvl3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3pPr>
      <a:lvl4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4pPr>
      <a:lvl5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5pPr>
      <a:lvl6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6pPr>
      <a:lvl7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7pPr>
      <a:lvl8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8pPr>
      <a:lvl9pPr marL="0" marR="0" indent="0" algn="ctr" defTabSz="410751" rtl="0" latinLnBrk="0">
        <a:lnSpc>
          <a:spcPct val="100000"/>
        </a:lnSpc>
        <a:spcBef>
          <a:spcPts val="0"/>
        </a:spcBef>
        <a:spcAft>
          <a:spcPts val="0"/>
        </a:spcAft>
        <a:buClrTx/>
        <a:buSzTx/>
        <a:buFontTx/>
        <a:buNone/>
        <a:tabLst/>
        <a:defRPr sz="5062" b="0" i="0" u="none" strike="noStrike" cap="all" spc="0" baseline="0">
          <a:solidFill>
            <a:srgbClr val="535353"/>
          </a:solidFill>
          <a:uFillTx/>
          <a:latin typeface="+mn-lt"/>
          <a:ea typeface="+mn-ea"/>
          <a:cs typeface="+mn-cs"/>
          <a:sym typeface="Gill Sans Light"/>
        </a:defRPr>
      </a:lvl9pPr>
    </p:titleStyle>
    <p:bodyStyle>
      <a:lvl1pPr marL="303599"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1pPr>
      <a:lvl2pPr marL="607197"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2pPr>
      <a:lvl3pPr marL="910796"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3pPr>
      <a:lvl4pPr marL="1214394"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4pPr>
      <a:lvl5pPr marL="1517993"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5pPr>
      <a:lvl6pPr marL="1821591"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6pPr>
      <a:lvl7pPr marL="2125190"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7pPr>
      <a:lvl8pPr marL="2428789"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8pPr>
      <a:lvl9pPr marL="2732387" marR="0" indent="-303599" algn="l" defTabSz="410751" rtl="0" latinLnBrk="0">
        <a:lnSpc>
          <a:spcPct val="100000"/>
        </a:lnSpc>
        <a:spcBef>
          <a:spcPts val="2672"/>
        </a:spcBef>
        <a:spcAft>
          <a:spcPts val="0"/>
        </a:spcAft>
        <a:buClrTx/>
        <a:buSzPct val="82000"/>
        <a:buFontTx/>
        <a:buChar char="•"/>
        <a:tabLst/>
        <a:defRPr sz="2672" b="0" i="0" u="none" strike="noStrike" cap="none" spc="0" baseline="0">
          <a:solidFill>
            <a:srgbClr val="535353"/>
          </a:solidFill>
          <a:uFillTx/>
          <a:latin typeface="+mn-lt"/>
          <a:ea typeface="+mn-ea"/>
          <a:cs typeface="+mn-cs"/>
          <a:sym typeface="Gill Sans Light"/>
        </a:defRPr>
      </a:lvl9pPr>
    </p:bodyStyle>
    <p:otherStyle>
      <a:lvl1pPr marL="0" marR="0" indent="0"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1pPr>
      <a:lvl2pPr marL="0" marR="0" indent="1607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2pPr>
      <a:lvl3pPr marL="0" marR="0" indent="321457"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3pPr>
      <a:lvl4pPr marL="0" marR="0" indent="482186"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4pPr>
      <a:lvl5pPr marL="0" marR="0" indent="642915"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5pPr>
      <a:lvl6pPr marL="0" marR="0" indent="803643"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6pPr>
      <a:lvl7pPr marL="0" marR="0" indent="964372"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7pPr>
      <a:lvl8pPr marL="0" marR="0" indent="1125101"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8pPr>
      <a:lvl9pPr marL="0" marR="0" indent="1285829" algn="ctr" defTabSz="410751" latinLnBrk="0">
        <a:lnSpc>
          <a:spcPct val="100000"/>
        </a:lnSpc>
        <a:spcBef>
          <a:spcPts val="0"/>
        </a:spcBef>
        <a:spcAft>
          <a:spcPts val="0"/>
        </a:spcAft>
        <a:buClrTx/>
        <a:buSzTx/>
        <a:buFontTx/>
        <a:buNone/>
        <a:tabLst/>
        <a:defRPr sz="1266" b="0" i="0" u="none" strike="noStrike" cap="none" spc="0" baseline="0">
          <a:solidFill>
            <a:schemeClr val="tx1"/>
          </a:solidFill>
          <a:uFillTx/>
          <a:latin typeface="+mn-lt"/>
          <a:ea typeface="+mn-ea"/>
          <a:cs typeface="+mn-cs"/>
          <a:sym typeface="Gill Sans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Don McClain</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 65th St church of Christ ~ May, 21, 2006</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EC2260-3F96-479A-9385-D4DF19BB0369}" type="slidenum">
              <a:rPr lang="en-US" smtClean="0"/>
              <a:t>‹#›</a:t>
            </a:fld>
            <a:endParaRPr lang="en-US"/>
          </a:p>
        </p:txBody>
      </p:sp>
    </p:spTree>
    <p:extLst>
      <p:ext uri="{BB962C8B-B14F-4D97-AF65-F5344CB8AC3E}">
        <p14:creationId xmlns:p14="http://schemas.microsoft.com/office/powerpoint/2010/main" val="423132908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41989-94B8-4448-B0F1-62FC68A4128D}" type="datetime1">
              <a:rPr lang="en-US" smtClean="0"/>
              <a:t>4/17/2021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500">
                <a:solidFill>
                  <a:schemeClr val="tx1">
                    <a:tint val="75000"/>
                  </a:schemeClr>
                </a:solidFill>
              </a:defRPr>
            </a:lvl1pPr>
          </a:lstStyle>
          <a:p>
            <a:fld id="{D29EA2BB-11A0-4881-83A7-425BCE978FFD}" type="slidenum">
              <a:rPr lang="en-US" smtClean="0"/>
              <a:pPr/>
              <a:t>‹#›</a:t>
            </a:fld>
            <a:endParaRPr lang="en-US" dirty="0"/>
          </a:p>
        </p:txBody>
      </p:sp>
    </p:spTree>
    <p:extLst>
      <p:ext uri="{BB962C8B-B14F-4D97-AF65-F5344CB8AC3E}">
        <p14:creationId xmlns:p14="http://schemas.microsoft.com/office/powerpoint/2010/main" val="143278937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ransition>
    <p:wedge/>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44.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3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hyperlink" Target="http://www.plainbibleteaching.com/2012/09/19/a-wise-mans-heart-directs-him-toward-the-right/" TargetMode="External"/><Relationship Id="rId2" Type="http://schemas.openxmlformats.org/officeDocument/2006/relationships/image" Target="../media/image3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hueOff val="-193447"/>
            <a:satOff val="3713"/>
            <a:lumOff val="11329"/>
          </a:schemeClr>
        </a:solidFill>
        <a:effectLst/>
      </p:bgPr>
    </p:bg>
    <p:spTree>
      <p:nvGrpSpPr>
        <p:cNvPr id="1" name=""/>
        <p:cNvGrpSpPr/>
        <p:nvPr/>
      </p:nvGrpSpPr>
      <p:grpSpPr>
        <a:xfrm>
          <a:off x="0" y="0"/>
          <a:ext cx="0" cy="0"/>
          <a:chOff x="0" y="0"/>
          <a:chExt cx="0" cy="0"/>
        </a:xfrm>
      </p:grpSpPr>
      <p:pic>
        <p:nvPicPr>
          <p:cNvPr id="286" name="Rectangle Rectangle" descr="Rectangle Rectangle"/>
          <p:cNvPicPr>
            <a:picLocks/>
          </p:cNvPicPr>
          <p:nvPr/>
        </p:nvPicPr>
        <p:blipFill>
          <a:blip r:embed="rId2"/>
          <a:stretch>
            <a:fillRect/>
          </a:stretch>
        </p:blipFill>
        <p:spPr>
          <a:xfrm>
            <a:off x="2270202" y="402361"/>
            <a:ext cx="8146879" cy="1461559"/>
          </a:xfrm>
          <a:prstGeom prst="rect">
            <a:avLst/>
          </a:prstGeom>
          <a:effectLst>
            <a:outerShdw blurRad="152400" dist="147339" dir="2282938" rotWithShape="0">
              <a:srgbClr val="000000">
                <a:alpha val="71460"/>
              </a:srgbClr>
            </a:outerShdw>
          </a:effectLst>
        </p:spPr>
      </p:pic>
      <p:sp>
        <p:nvSpPr>
          <p:cNvPr id="287" name="Why Do We Believe What We Believe?"/>
          <p:cNvSpPr txBox="1"/>
          <p:nvPr/>
        </p:nvSpPr>
        <p:spPr>
          <a:xfrm>
            <a:off x="4033243" y="398680"/>
            <a:ext cx="6182020" cy="13706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6100" b="1">
                <a:ln w="12700" cap="flat">
                  <a:solidFill>
                    <a:srgbClr val="000000"/>
                  </a:solidFill>
                  <a:prstDash val="solid"/>
                  <a:miter lim="400000"/>
                </a:ln>
                <a:solidFill>
                  <a:srgbClr val="FFFFFF"/>
                </a:solidFill>
                <a:effectLst>
                  <a:outerShdw blurRad="50800" dist="63500" dir="1825299" rotWithShape="0">
                    <a:srgbClr val="000000"/>
                  </a:outerShdw>
                </a:effectLst>
                <a:latin typeface="Gill Sans"/>
                <a:ea typeface="Gill Sans"/>
                <a:cs typeface="Gill Sans"/>
                <a:sym typeface="Gill Sans"/>
              </a:defRPr>
            </a:lvl1pPr>
          </a:lstStyle>
          <a:p>
            <a:pPr algn="ctr" defTabSz="410751" hangingPunct="0"/>
            <a:r>
              <a:rPr sz="4219" b="0" kern="0" cap="small" dirty="0">
                <a:effectLst/>
                <a:latin typeface="Impact" panose="020B0806030902050204" pitchFamily="34" charset="0"/>
              </a:rPr>
              <a:t>Why Do We Believe </a:t>
            </a:r>
            <a:endParaRPr lang="en-US" sz="4219" b="0" kern="0" cap="small" dirty="0">
              <a:effectLst/>
              <a:latin typeface="Impact" panose="020B0806030902050204" pitchFamily="34" charset="0"/>
            </a:endParaRPr>
          </a:p>
          <a:p>
            <a:pPr algn="ctr" defTabSz="410751" hangingPunct="0"/>
            <a:r>
              <a:rPr sz="4219" b="0" kern="0" cap="small" dirty="0">
                <a:effectLst/>
                <a:latin typeface="Impact" panose="020B0806030902050204" pitchFamily="34" charset="0"/>
              </a:rPr>
              <a:t>What We Believe?</a:t>
            </a:r>
          </a:p>
        </p:txBody>
      </p:sp>
      <p:pic>
        <p:nvPicPr>
          <p:cNvPr id="288" name="Image" descr="Image"/>
          <p:cNvPicPr>
            <a:picLocks noChangeAspect="1"/>
          </p:cNvPicPr>
          <p:nvPr/>
        </p:nvPicPr>
        <p:blipFill>
          <a:blip r:embed="rId3"/>
          <a:srcRect r="171"/>
          <a:stretch>
            <a:fillRect/>
          </a:stretch>
        </p:blipFill>
        <p:spPr>
          <a:xfrm>
            <a:off x="0" y="-5953"/>
            <a:ext cx="6081676" cy="6869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blurRad="203200" dist="136836" dir="2501888" rotWithShape="0">
              <a:srgbClr val="5A5F5E">
                <a:alpha val="50000"/>
              </a:srgbClr>
            </a:outerShdw>
          </a:effectLst>
        </p:spPr>
      </p:pic>
      <p:sp>
        <p:nvSpPr>
          <p:cNvPr id="289" name="THE SOURCE…"/>
          <p:cNvSpPr txBox="1"/>
          <p:nvPr/>
        </p:nvSpPr>
        <p:spPr>
          <a:xfrm>
            <a:off x="5611513" y="1788927"/>
            <a:ext cx="4737454" cy="4604017"/>
          </a:xfrm>
          <a:prstGeom prst="rect">
            <a:avLst/>
          </a:prstGeom>
          <a:ln w="12700">
            <a:miter lim="400000"/>
          </a:ln>
          <a:effectLst>
            <a:outerShdw blurRad="203200" dist="61430" dir="2501888" rotWithShape="0">
              <a:srgbClr val="5A5F5E">
                <a:alpha val="9466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algn="ctr" defTabSz="410751" hangingPunct="0">
              <a:spcBef>
                <a:spcPts val="2039"/>
              </a:spcBef>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sz="3797" b="1" kern="0" dirty="0">
                <a:ln w="25400" cap="flat">
                  <a:solidFill>
                    <a:srgbClr val="FFFFFF"/>
                  </a:solidFill>
                  <a:prstDash val="solid"/>
                  <a:miter lim="400000"/>
                </a:ln>
                <a:solidFill>
                  <a:srgbClr val="B4B4B4"/>
                </a:solidFill>
                <a:effectLst>
                  <a:outerShdw blurRad="12700" dist="63500" dir="3518016" rotWithShape="0">
                    <a:srgbClr val="000000"/>
                  </a:outerShdw>
                </a:effectLst>
                <a:latin typeface="Georgia" panose="02040502050405020303" pitchFamily="18" charset="0"/>
                <a:sym typeface="Century Gothic"/>
              </a:rPr>
              <a:t>THE SOURCE </a:t>
            </a:r>
          </a:p>
          <a:p>
            <a:pPr algn="ctr" defTabSz="410751" hangingPunct="0">
              <a:spcBef>
                <a:spcPts val="2039"/>
              </a:spcBef>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sz="3797" b="1" kern="0" dirty="0">
                <a:ln w="25400" cap="flat">
                  <a:solidFill>
                    <a:srgbClr val="FFFFFF"/>
                  </a:solidFill>
                  <a:prstDash val="solid"/>
                  <a:miter lim="400000"/>
                </a:ln>
                <a:solidFill>
                  <a:srgbClr val="B4B4B4"/>
                </a:solidFill>
                <a:effectLst>
                  <a:outerShdw blurRad="12700" dist="63500" dir="3518016" rotWithShape="0">
                    <a:srgbClr val="000000"/>
                  </a:outerShdw>
                </a:effectLst>
                <a:latin typeface="Georgia" panose="02040502050405020303" pitchFamily="18" charset="0"/>
                <a:sym typeface="Century Gothic"/>
              </a:rPr>
              <a:t>THE SEARCH</a:t>
            </a:r>
          </a:p>
          <a:p>
            <a:pPr algn="ctr" defTabSz="410751" hangingPunct="0">
              <a:spcBef>
                <a:spcPts val="2039"/>
              </a:spcBef>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sz="3797" b="1" kern="0" dirty="0">
                <a:ln w="25400" cap="flat">
                  <a:solidFill>
                    <a:srgbClr val="FFFFFF"/>
                  </a:solidFill>
                  <a:prstDash val="solid"/>
                  <a:miter lim="400000"/>
                </a:ln>
                <a:solidFill>
                  <a:srgbClr val="B4B4B4"/>
                </a:solidFill>
                <a:effectLst>
                  <a:outerShdw blurRad="12700" dist="63500" dir="3518016" rotWithShape="0">
                    <a:srgbClr val="000000"/>
                  </a:outerShdw>
                </a:effectLst>
                <a:latin typeface="Georgia" panose="02040502050405020303" pitchFamily="18" charset="0"/>
                <a:sym typeface="Century Gothic"/>
              </a:rPr>
              <a:t>THE METHOD</a:t>
            </a:r>
          </a:p>
          <a:p>
            <a:pPr algn="ctr" defTabSz="410751" hangingPunct="0">
              <a:spcBef>
                <a:spcPts val="2039"/>
              </a:spcBef>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sz="3797" b="1" kern="0" dirty="0">
                <a:ln w="25400" cap="flat">
                  <a:solidFill>
                    <a:srgbClr val="FFFFFF"/>
                  </a:solidFill>
                  <a:prstDash val="solid"/>
                  <a:miter lim="400000"/>
                </a:ln>
                <a:solidFill>
                  <a:srgbClr val="B4B4B4"/>
                </a:solidFill>
                <a:effectLst>
                  <a:outerShdw blurRad="12700" dist="63500" dir="3518016" rotWithShape="0">
                    <a:srgbClr val="000000"/>
                  </a:outerShdw>
                </a:effectLst>
                <a:latin typeface="Georgia" panose="02040502050405020303" pitchFamily="18" charset="0"/>
                <a:sym typeface="Century Gothic"/>
              </a:rPr>
              <a:t>THE APPLICATION</a:t>
            </a:r>
          </a:p>
          <a:p>
            <a:pPr algn="ctr" defTabSz="410751" hangingPunct="0">
              <a:spcBef>
                <a:spcPts val="2039"/>
              </a:spcBef>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sz="3797" b="1" kern="0" dirty="0">
                <a:ln w="25400" cap="flat">
                  <a:solidFill>
                    <a:srgbClr val="FFFFFF"/>
                  </a:solidFill>
                  <a:prstDash val="solid"/>
                  <a:miter lim="400000"/>
                </a:ln>
                <a:solidFill>
                  <a:srgbClr val="B4B4B4"/>
                </a:solidFill>
                <a:effectLst>
                  <a:outerShdw blurRad="12700" dist="63500" dir="3518016" rotWithShape="0">
                    <a:srgbClr val="000000"/>
                  </a:outerShdw>
                </a:effectLst>
                <a:latin typeface="Georgia" panose="02040502050405020303" pitchFamily="18" charset="0"/>
                <a:sym typeface="Century Gothic"/>
              </a:rPr>
              <a:t>THE RESULT</a:t>
            </a:r>
          </a:p>
        </p:txBody>
      </p:sp>
      <p:sp>
        <p:nvSpPr>
          <p:cNvPr id="290" name="Acts 17:11,12"/>
          <p:cNvSpPr txBox="1"/>
          <p:nvPr/>
        </p:nvSpPr>
        <p:spPr>
          <a:xfrm>
            <a:off x="8577442" y="6314856"/>
            <a:ext cx="1652697"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FFFFFF"/>
                </a:solidFill>
                <a:effectLst>
                  <a:outerShdw blurRad="12700" dist="63500" dir="1356534" rotWithShape="0">
                    <a:srgbClr val="000000"/>
                  </a:outerShdw>
                </a:effectLst>
              </a:defRPr>
            </a:lvl1pPr>
          </a:lstStyle>
          <a:p>
            <a:pPr algn="ctr" defTabSz="410751" hangingPunct="0"/>
            <a:r>
              <a:rPr sz="2531" kern="0" dirty="0">
                <a:effectLst/>
                <a:latin typeface="Impact" panose="020B0806030902050204" pitchFamily="34" charset="0"/>
                <a:sym typeface="Gill Sans Light"/>
              </a:rPr>
              <a:t>Acts 17:11</a:t>
            </a:r>
            <a:r>
              <a:rPr lang="en-US" sz="2531" kern="0" dirty="0">
                <a:effectLst/>
                <a:latin typeface="Impact" panose="020B0806030902050204" pitchFamily="34" charset="0"/>
                <a:sym typeface="Gill Sans Light"/>
              </a:rPr>
              <a:t>-</a:t>
            </a:r>
            <a:r>
              <a:rPr sz="2531" kern="0" dirty="0">
                <a:effectLst/>
                <a:latin typeface="Impact" panose="020B0806030902050204" pitchFamily="34" charset="0"/>
                <a:sym typeface="Gill Sans Light"/>
              </a:rPr>
              <a:t>12</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848DA3-8EAF-402A-B187-384D203069B2}"/>
              </a:ext>
            </a:extLst>
          </p:cNvPr>
          <p:cNvSpPr>
            <a:spLocks noGrp="1"/>
          </p:cNvSpPr>
          <p:nvPr>
            <p:ph type="ctrTitle"/>
          </p:nvPr>
        </p:nvSpPr>
        <p:spPr>
          <a:xfrm>
            <a:off x="3550331" y="929501"/>
            <a:ext cx="6884895" cy="558598"/>
          </a:xfrm>
          <a:solidFill>
            <a:srgbClr val="00CCFF"/>
          </a:solidFill>
        </p:spPr>
        <p:txBody>
          <a:bodyPr anchor="b">
            <a:normAutofit fontScale="90000"/>
          </a:bodyPr>
          <a:lstStyle/>
          <a:p>
            <a:r>
              <a:rPr lang="en-US" sz="3600" b="1" cap="small" dirty="0">
                <a:solidFill>
                  <a:srgbClr val="000000"/>
                </a:solidFill>
                <a:latin typeface="Georgia" panose="02040502050405020303" pitchFamily="18" charset="0"/>
              </a:rPr>
              <a:t>The Search For Truth</a:t>
            </a:r>
            <a:endParaRPr lang="en-US" sz="3200" cap="small" dirty="0">
              <a:solidFill>
                <a:srgbClr val="000000"/>
              </a:solidFill>
              <a:latin typeface="Georgia" panose="02040502050405020303" pitchFamily="18" charset="0"/>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0" y="171082"/>
            <a:ext cx="4652763"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4516939" y="1690572"/>
            <a:ext cx="6096000" cy="4710228"/>
          </a:xfrm>
        </p:spPr>
        <p:txBody>
          <a:bodyPr anchor="t">
            <a:normAutofit/>
          </a:bodyPr>
          <a:lstStyle/>
          <a:p>
            <a:pPr marL="342900" indent="-342900">
              <a:buFont typeface="Arial" panose="020B0604020202020204" pitchFamily="34" charset="0"/>
              <a:buChar char="•"/>
            </a:pPr>
            <a:r>
              <a:rPr lang="en-US" sz="2800" dirty="0">
                <a:solidFill>
                  <a:srgbClr val="000000"/>
                </a:solidFill>
                <a:latin typeface="Georgia" panose="02040502050405020303" pitchFamily="18" charset="0"/>
              </a:rPr>
              <a:t>“These were more fair-minded than those in Thessalonica, in that they received the word with all readiness, and </a:t>
            </a:r>
            <a:r>
              <a:rPr lang="en-US" sz="2800" dirty="0">
                <a:solidFill>
                  <a:srgbClr val="000000"/>
                </a:solidFill>
                <a:latin typeface="Impact" panose="020B0806030902050204" pitchFamily="34" charset="0"/>
              </a:rPr>
              <a:t>searched the Scriptures</a:t>
            </a:r>
            <a:r>
              <a:rPr lang="en-US" sz="2800" dirty="0">
                <a:solidFill>
                  <a:srgbClr val="000000"/>
                </a:solidFill>
                <a:latin typeface="Georgia" panose="02040502050405020303" pitchFamily="18" charset="0"/>
              </a:rPr>
              <a:t> daily to find out whether these things were so. Therefore, many of them believed, and also not a few of the Greeks, prominent women as well as men.”                                                       </a:t>
            </a:r>
            <a:r>
              <a:rPr lang="en-US" sz="2800" dirty="0">
                <a:solidFill>
                  <a:srgbClr val="FF0000"/>
                </a:solidFill>
                <a:latin typeface="Impact" panose="020B0806030902050204" pitchFamily="34" charset="0"/>
              </a:rPr>
              <a:t>(Acts 17:11-12)</a:t>
            </a:r>
          </a:p>
          <a:p>
            <a:pPr marL="342900" indent="-342900" algn="l">
              <a:buFont typeface="Arial" panose="020B0604020202020204" pitchFamily="34" charset="0"/>
              <a:buChar char="•"/>
            </a:pPr>
            <a:endParaRPr lang="en-US" dirty="0">
              <a:solidFill>
                <a:srgbClr val="000000"/>
              </a:solidFill>
              <a:latin typeface="Georgia" panose="02040502050405020303" pitchFamily="18" charset="0"/>
            </a:endParaRP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spTree>
    <p:extLst>
      <p:ext uri="{BB962C8B-B14F-4D97-AF65-F5344CB8AC3E}">
        <p14:creationId xmlns:p14="http://schemas.microsoft.com/office/powerpoint/2010/main" val="1823633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848DA3-8EAF-402A-B187-384D203069B2}"/>
              </a:ext>
            </a:extLst>
          </p:cNvPr>
          <p:cNvSpPr>
            <a:spLocks noGrp="1"/>
          </p:cNvSpPr>
          <p:nvPr>
            <p:ph type="ctrTitle"/>
          </p:nvPr>
        </p:nvSpPr>
        <p:spPr>
          <a:xfrm>
            <a:off x="3479539" y="972874"/>
            <a:ext cx="6884895" cy="558598"/>
          </a:xfrm>
          <a:solidFill>
            <a:srgbClr val="00CCFF"/>
          </a:solidFill>
        </p:spPr>
        <p:txBody>
          <a:bodyPr anchor="b">
            <a:normAutofit fontScale="90000"/>
          </a:bodyPr>
          <a:lstStyle/>
          <a:p>
            <a:r>
              <a:rPr lang="en-US" sz="3600" b="1" cap="small" dirty="0">
                <a:solidFill>
                  <a:srgbClr val="000000"/>
                </a:solidFill>
                <a:latin typeface="Georgia" panose="02040502050405020303" pitchFamily="18" charset="0"/>
              </a:rPr>
              <a:t>The Search For Truth</a:t>
            </a:r>
            <a:endParaRPr lang="en-US" sz="3200" cap="small" dirty="0">
              <a:solidFill>
                <a:srgbClr val="000000"/>
              </a:solidFill>
              <a:latin typeface="Georgia" panose="02040502050405020303" pitchFamily="18" charset="0"/>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0" y="171082"/>
            <a:ext cx="4652763"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4491239" y="2097627"/>
            <a:ext cx="6096000" cy="4710228"/>
          </a:xfrm>
        </p:spPr>
        <p:txBody>
          <a:bodyPr anchor="t">
            <a:normAutofit/>
          </a:bodyPr>
          <a:lstStyle/>
          <a:p>
            <a:pPr marL="342900" indent="-342900">
              <a:buFont typeface="Arial" panose="020B0604020202020204" pitchFamily="34" charset="0"/>
              <a:buChar char="•"/>
            </a:pPr>
            <a:r>
              <a:rPr lang="en-US" sz="2800" dirty="0">
                <a:solidFill>
                  <a:srgbClr val="000000"/>
                </a:solidFill>
                <a:latin typeface="Georgia" panose="02040502050405020303" pitchFamily="18" charset="0"/>
              </a:rPr>
              <a:t>“</a:t>
            </a:r>
            <a:r>
              <a:rPr lang="en-US" sz="3600" dirty="0">
                <a:solidFill>
                  <a:srgbClr val="000000"/>
                </a:solidFill>
                <a:latin typeface="Georgia" panose="02040502050405020303" pitchFamily="18" charset="0"/>
              </a:rPr>
              <a:t>Be diligent to present yourself approved to God, a worker who does not need to be ashamed, </a:t>
            </a:r>
            <a:r>
              <a:rPr lang="en-US" sz="3600" dirty="0">
                <a:solidFill>
                  <a:srgbClr val="000000"/>
                </a:solidFill>
                <a:latin typeface="Impact" panose="020B0806030902050204" pitchFamily="34" charset="0"/>
              </a:rPr>
              <a:t>rightly dividing the word of truth</a:t>
            </a:r>
            <a:r>
              <a:rPr lang="en-US" sz="2800" dirty="0">
                <a:solidFill>
                  <a:srgbClr val="000000"/>
                </a:solidFill>
                <a:latin typeface="Georgia" panose="02040502050405020303" pitchFamily="18" charset="0"/>
              </a:rPr>
              <a:t>.”                                                       </a:t>
            </a:r>
            <a:r>
              <a:rPr lang="en-US" sz="2800" dirty="0">
                <a:solidFill>
                  <a:srgbClr val="FF0000"/>
                </a:solidFill>
                <a:latin typeface="Impact" panose="020B0806030902050204" pitchFamily="34" charset="0"/>
              </a:rPr>
              <a:t>(2 Timothy 2:15)</a:t>
            </a:r>
          </a:p>
          <a:p>
            <a:pPr marL="342900" indent="-342900" algn="l">
              <a:buFont typeface="Arial" panose="020B0604020202020204" pitchFamily="34" charset="0"/>
              <a:buChar char="•"/>
            </a:pPr>
            <a:endParaRPr lang="en-US" dirty="0">
              <a:solidFill>
                <a:srgbClr val="000000"/>
              </a:solidFill>
              <a:latin typeface="Georgia" panose="02040502050405020303" pitchFamily="18" charset="0"/>
            </a:endParaRP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spTree>
    <p:extLst>
      <p:ext uri="{BB962C8B-B14F-4D97-AF65-F5344CB8AC3E}">
        <p14:creationId xmlns:p14="http://schemas.microsoft.com/office/powerpoint/2010/main" val="125722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940769" y="1950550"/>
            <a:ext cx="6648573" cy="2935162"/>
          </a:xfrm>
        </p:spPr>
        <p:txBody>
          <a:bodyPr anchor="t">
            <a:spAutoFit/>
          </a:bodyPr>
          <a:lstStyle/>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We MUST </a:t>
            </a:r>
            <a:r>
              <a:rPr lang="en-US" sz="2800" dirty="0">
                <a:solidFill>
                  <a:srgbClr val="000000"/>
                </a:solidFill>
                <a:latin typeface="Impact" panose="020B0806030902050204" pitchFamily="34" charset="0"/>
              </a:rPr>
              <a:t>READ</a:t>
            </a:r>
            <a:r>
              <a:rPr lang="en-US" sz="2800" dirty="0">
                <a:solidFill>
                  <a:srgbClr val="000000"/>
                </a:solidFill>
                <a:latin typeface="Georgia" panose="02040502050405020303" pitchFamily="18" charset="0"/>
              </a:rPr>
              <a:t> God’s word. </a:t>
            </a:r>
            <a:r>
              <a:rPr lang="en-US" sz="2800" dirty="0">
                <a:solidFill>
                  <a:srgbClr val="FF0000"/>
                </a:solidFill>
                <a:latin typeface="Impact" panose="020B0806030902050204" pitchFamily="34" charset="0"/>
              </a:rPr>
              <a:t>(Deuteronomy 17:19; Joshua 8:34; Nehemiah 8:8; Luke 10:26; Ephesians 3:4-5; Colossians 4:16; etc.)</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We MUST </a:t>
            </a:r>
            <a:r>
              <a:rPr lang="en-US" sz="2800" dirty="0">
                <a:solidFill>
                  <a:srgbClr val="000000"/>
                </a:solidFill>
                <a:latin typeface="Impact" panose="020B0806030902050204" pitchFamily="34" charset="0"/>
              </a:rPr>
              <a:t>STUDY</a:t>
            </a:r>
            <a:r>
              <a:rPr lang="en-US" sz="2800" dirty="0">
                <a:solidFill>
                  <a:srgbClr val="000000"/>
                </a:solidFill>
                <a:latin typeface="Georgia" panose="02040502050405020303" pitchFamily="18" charset="0"/>
              </a:rPr>
              <a:t> God’s word; i.e., we MUST HANDLE IT CORRECTLY.                 </a:t>
            </a:r>
            <a:r>
              <a:rPr lang="en-US" sz="2800" dirty="0">
                <a:solidFill>
                  <a:srgbClr val="FF0000"/>
                </a:solidFill>
                <a:latin typeface="Impact" panose="020B0806030902050204" pitchFamily="34" charset="0"/>
              </a:rPr>
              <a:t>(2 Timothy 2:15; Hebrews 5:11–14)</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pic>
        <p:nvPicPr>
          <p:cNvPr id="2" name="Picture 1">
            <a:extLst>
              <a:ext uri="{FF2B5EF4-FFF2-40B4-BE49-F238E27FC236}">
                <a16:creationId xmlns:a16="http://schemas.microsoft.com/office/drawing/2014/main" id="{D26E6064-56AC-4DF5-BF9E-4D1EE7BF1DED}"/>
              </a:ext>
            </a:extLst>
          </p:cNvPr>
          <p:cNvPicPr>
            <a:picLocks noChangeAspect="1"/>
          </p:cNvPicPr>
          <p:nvPr/>
        </p:nvPicPr>
        <p:blipFill>
          <a:blip r:embed="rId3"/>
          <a:stretch>
            <a:fillRect/>
          </a:stretch>
        </p:blipFill>
        <p:spPr>
          <a:xfrm>
            <a:off x="3132357" y="830961"/>
            <a:ext cx="6882981" cy="859611"/>
          </a:xfrm>
          <a:prstGeom prst="rect">
            <a:avLst/>
          </a:prstGeom>
        </p:spPr>
      </p:pic>
    </p:spTree>
    <p:extLst>
      <p:ext uri="{BB962C8B-B14F-4D97-AF65-F5344CB8AC3E}">
        <p14:creationId xmlns:p14="http://schemas.microsoft.com/office/powerpoint/2010/main" val="44917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940770" y="1668450"/>
            <a:ext cx="6648573" cy="4483279"/>
          </a:xfrm>
        </p:spPr>
        <p:txBody>
          <a:bodyPr anchor="t">
            <a:spAutoFit/>
          </a:bodyPr>
          <a:lstStyle/>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Realize TRUTH matters. </a:t>
            </a:r>
            <a:br>
              <a:rPr lang="en-US" sz="2800" dirty="0">
                <a:solidFill>
                  <a:srgbClr val="000000"/>
                </a:solidFill>
                <a:latin typeface="Georgia" panose="02040502050405020303" pitchFamily="18" charset="0"/>
              </a:rPr>
            </a:br>
            <a:r>
              <a:rPr lang="en-US" sz="2800" dirty="0">
                <a:solidFill>
                  <a:srgbClr val="FF0000"/>
                </a:solidFill>
                <a:latin typeface="Impact" panose="020B0806030902050204" pitchFamily="34" charset="0"/>
              </a:rPr>
              <a:t>(John 8:32; 1 Peter 1:22)</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Humility / meekness. </a:t>
            </a:r>
            <a:br>
              <a:rPr lang="en-US" sz="2800" dirty="0">
                <a:solidFill>
                  <a:srgbClr val="000000"/>
                </a:solidFill>
                <a:latin typeface="Georgia" panose="02040502050405020303" pitchFamily="18" charset="0"/>
              </a:rPr>
            </a:br>
            <a:r>
              <a:rPr lang="en-US" sz="2800" dirty="0">
                <a:solidFill>
                  <a:srgbClr val="FF0000"/>
                </a:solidFill>
                <a:latin typeface="Impact" panose="020B0806030902050204" pitchFamily="34" charset="0"/>
              </a:rPr>
              <a:t>(Matthew 5:3-5; James 1:21; John 7:17)</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Develop a love &amp; hunger for God and        His word. </a:t>
            </a:r>
            <a:r>
              <a:rPr lang="en-US" sz="2800" dirty="0">
                <a:solidFill>
                  <a:srgbClr val="FF0000"/>
                </a:solidFill>
                <a:latin typeface="Impact" panose="020B0806030902050204" pitchFamily="34" charset="0"/>
              </a:rPr>
              <a:t>(Matthew 5:6)</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Desire to please Him. </a:t>
            </a:r>
            <a:r>
              <a:rPr lang="en-US" sz="2800" dirty="0">
                <a:solidFill>
                  <a:srgbClr val="FF0000"/>
                </a:solidFill>
                <a:latin typeface="Impact" panose="020B0806030902050204" pitchFamily="34" charset="0"/>
              </a:rPr>
              <a:t>(Colossians 1:10)</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Zeal – Be diligent in your search for truth – being honest with the Bible.                </a:t>
            </a:r>
            <a:r>
              <a:rPr lang="en-US" sz="2800" dirty="0">
                <a:solidFill>
                  <a:srgbClr val="FF0000"/>
                </a:solidFill>
                <a:latin typeface="Impact" panose="020B0806030902050204" pitchFamily="34" charset="0"/>
              </a:rPr>
              <a:t>(2 Timothy 2:15; Acts 17:11)</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pic>
        <p:nvPicPr>
          <p:cNvPr id="2" name="Picture 1">
            <a:extLst>
              <a:ext uri="{FF2B5EF4-FFF2-40B4-BE49-F238E27FC236}">
                <a16:creationId xmlns:a16="http://schemas.microsoft.com/office/drawing/2014/main" id="{D26E6064-56AC-4DF5-BF9E-4D1EE7BF1DED}"/>
              </a:ext>
            </a:extLst>
          </p:cNvPr>
          <p:cNvPicPr>
            <a:picLocks noChangeAspect="1"/>
          </p:cNvPicPr>
          <p:nvPr/>
        </p:nvPicPr>
        <p:blipFill>
          <a:blip r:embed="rId3"/>
          <a:stretch>
            <a:fillRect/>
          </a:stretch>
        </p:blipFill>
        <p:spPr>
          <a:xfrm>
            <a:off x="3132357" y="830961"/>
            <a:ext cx="6882981" cy="859611"/>
          </a:xfrm>
          <a:prstGeom prst="rect">
            <a:avLst/>
          </a:prstGeom>
        </p:spPr>
      </p:pic>
    </p:spTree>
    <p:extLst>
      <p:ext uri="{BB962C8B-B14F-4D97-AF65-F5344CB8AC3E}">
        <p14:creationId xmlns:p14="http://schemas.microsoft.com/office/powerpoint/2010/main" val="344522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940770" y="1668450"/>
            <a:ext cx="6648573" cy="3664080"/>
          </a:xfrm>
        </p:spPr>
        <p:txBody>
          <a:bodyPr anchor="t">
            <a:spAutoFit/>
          </a:bodyPr>
          <a:lstStyle/>
          <a:p>
            <a:pPr marL="342900" indent="-342900">
              <a:buFont typeface="Arial" panose="020B0604020202020204" pitchFamily="34" charset="0"/>
              <a:buChar char="•"/>
            </a:pPr>
            <a:r>
              <a:rPr lang="en-US" sz="3200" b="1" dirty="0">
                <a:solidFill>
                  <a:srgbClr val="000000"/>
                </a:solidFill>
                <a:latin typeface="Georgia" panose="02040502050405020303" pitchFamily="18" charset="0"/>
              </a:rPr>
              <a:t>The totality of information revealed regarding any belief, teaching, or practice is the TRUTH regarding that belief, teaching, or practice</a:t>
            </a:r>
            <a:r>
              <a:rPr lang="en-US" sz="2800" dirty="0">
                <a:solidFill>
                  <a:srgbClr val="000000"/>
                </a:solidFill>
                <a:latin typeface="Georgia" panose="02040502050405020303" pitchFamily="18" charset="0"/>
              </a:rPr>
              <a:t>.</a:t>
            </a:r>
            <a:r>
              <a:rPr lang="en-US" sz="2800" b="1" dirty="0">
                <a:solidFill>
                  <a:srgbClr val="000000"/>
                </a:solidFill>
                <a:latin typeface="Georgia" panose="02040502050405020303" pitchFamily="18" charset="0"/>
              </a:rPr>
              <a:t> </a:t>
            </a:r>
          </a:p>
          <a:p>
            <a:pPr marL="800100" lvl="1" indent="-342900">
              <a:buFont typeface="Arial" panose="020B0604020202020204" pitchFamily="34" charset="0"/>
              <a:buChar char="•"/>
            </a:pPr>
            <a:r>
              <a:rPr lang="en-US" sz="2800" dirty="0">
                <a:solidFill>
                  <a:srgbClr val="FF0000"/>
                </a:solidFill>
                <a:latin typeface="Impact" panose="020B0806030902050204" pitchFamily="34" charset="0"/>
              </a:rPr>
              <a:t>Psalms 119:160</a:t>
            </a:r>
          </a:p>
          <a:p>
            <a:pPr marL="800100" lvl="1" indent="-342900">
              <a:buFont typeface="Arial" panose="020B0604020202020204" pitchFamily="34" charset="0"/>
              <a:buChar char="•"/>
            </a:pPr>
            <a:r>
              <a:rPr lang="en-US" sz="2800" dirty="0">
                <a:solidFill>
                  <a:srgbClr val="FF0000"/>
                </a:solidFill>
                <a:latin typeface="Impact" panose="020B0806030902050204" pitchFamily="34" charset="0"/>
              </a:rPr>
              <a:t>2 Timothy 1:13</a:t>
            </a:r>
          </a:p>
          <a:p>
            <a:pPr marL="800100" lvl="1" indent="-342900">
              <a:buFont typeface="Arial" panose="020B0604020202020204" pitchFamily="34" charset="0"/>
              <a:buChar char="•"/>
            </a:pPr>
            <a:r>
              <a:rPr lang="en-US" sz="2800" dirty="0">
                <a:solidFill>
                  <a:srgbClr val="FF0000"/>
                </a:solidFill>
                <a:latin typeface="Impact" panose="020B0806030902050204" pitchFamily="34" charset="0"/>
              </a:rPr>
              <a:t>2 Peter 1:3</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pic>
        <p:nvPicPr>
          <p:cNvPr id="2" name="Picture 1">
            <a:extLst>
              <a:ext uri="{FF2B5EF4-FFF2-40B4-BE49-F238E27FC236}">
                <a16:creationId xmlns:a16="http://schemas.microsoft.com/office/drawing/2014/main" id="{D26E6064-56AC-4DF5-BF9E-4D1EE7BF1DED}"/>
              </a:ext>
            </a:extLst>
          </p:cNvPr>
          <p:cNvPicPr>
            <a:picLocks noChangeAspect="1"/>
          </p:cNvPicPr>
          <p:nvPr/>
        </p:nvPicPr>
        <p:blipFill>
          <a:blip r:embed="rId3"/>
          <a:stretch>
            <a:fillRect/>
          </a:stretch>
        </p:blipFill>
        <p:spPr>
          <a:xfrm>
            <a:off x="3132357" y="830961"/>
            <a:ext cx="6882981" cy="859611"/>
          </a:xfrm>
          <a:prstGeom prst="rect">
            <a:avLst/>
          </a:prstGeom>
        </p:spPr>
      </p:pic>
    </p:spTree>
    <p:extLst>
      <p:ext uri="{BB962C8B-B14F-4D97-AF65-F5344CB8AC3E}">
        <p14:creationId xmlns:p14="http://schemas.microsoft.com/office/powerpoint/2010/main" val="322923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855227" y="1668450"/>
            <a:ext cx="6648573" cy="4710228"/>
          </a:xfrm>
        </p:spPr>
        <p:txBody>
          <a:bodyPr anchor="t">
            <a:normAutofit/>
          </a:bodyPr>
          <a:lstStyle/>
          <a:p>
            <a:pPr marL="342900" indent="-342900">
              <a:buFont typeface="Arial" panose="020B0604020202020204" pitchFamily="34" charset="0"/>
              <a:buChar char="•"/>
            </a:pPr>
            <a:r>
              <a:rPr lang="en-US" sz="3600" dirty="0">
                <a:solidFill>
                  <a:srgbClr val="000000"/>
                </a:solidFill>
                <a:latin typeface="Georgia" panose="02040502050405020303" pitchFamily="18" charset="0"/>
              </a:rPr>
              <a:t>Truth is not contingent upon one's belief in it, altered by ones rejection of it, or nullified if no one accepts it </a:t>
            </a:r>
          </a:p>
          <a:p>
            <a:pPr marL="342900" indent="-342900">
              <a:buFont typeface="Arial" panose="020B0604020202020204" pitchFamily="34" charset="0"/>
              <a:buChar char="•"/>
            </a:pPr>
            <a:r>
              <a:rPr lang="en-US" sz="3200" dirty="0">
                <a:solidFill>
                  <a:srgbClr val="0000FF"/>
                </a:solidFill>
                <a:latin typeface="Impact" panose="020B0806030902050204" pitchFamily="34" charset="0"/>
              </a:rPr>
              <a:t>TRUTH IS TRUTH</a:t>
            </a:r>
          </a:p>
          <a:p>
            <a:pPr algn="l"/>
            <a:endParaRPr lang="en-US" dirty="0">
              <a:solidFill>
                <a:srgbClr val="000000"/>
              </a:solidFill>
              <a:latin typeface="Georgia" panose="02040502050405020303" pitchFamily="18" charset="0"/>
            </a:endParaRP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pic>
        <p:nvPicPr>
          <p:cNvPr id="2" name="Picture 1">
            <a:extLst>
              <a:ext uri="{FF2B5EF4-FFF2-40B4-BE49-F238E27FC236}">
                <a16:creationId xmlns:a16="http://schemas.microsoft.com/office/drawing/2014/main" id="{D26E6064-56AC-4DF5-BF9E-4D1EE7BF1DED}"/>
              </a:ext>
            </a:extLst>
          </p:cNvPr>
          <p:cNvPicPr>
            <a:picLocks noChangeAspect="1"/>
          </p:cNvPicPr>
          <p:nvPr/>
        </p:nvPicPr>
        <p:blipFill>
          <a:blip r:embed="rId3"/>
          <a:stretch>
            <a:fillRect/>
          </a:stretch>
        </p:blipFill>
        <p:spPr>
          <a:xfrm>
            <a:off x="3132357" y="830961"/>
            <a:ext cx="6882981" cy="859611"/>
          </a:xfrm>
          <a:prstGeom prst="rect">
            <a:avLst/>
          </a:prstGeom>
        </p:spPr>
      </p:pic>
      <p:sp>
        <p:nvSpPr>
          <p:cNvPr id="6" name="Rectangle 5">
            <a:extLst>
              <a:ext uri="{FF2B5EF4-FFF2-40B4-BE49-F238E27FC236}">
                <a16:creationId xmlns:a16="http://schemas.microsoft.com/office/drawing/2014/main" id="{C89036ED-811C-4B5F-9240-4E37DFCF78B4}"/>
              </a:ext>
            </a:extLst>
          </p:cNvPr>
          <p:cNvSpPr/>
          <p:nvPr/>
        </p:nvSpPr>
        <p:spPr>
          <a:xfrm>
            <a:off x="3545512" y="5297621"/>
            <a:ext cx="7380396" cy="729418"/>
          </a:xfrm>
          <a:prstGeom prst="rect">
            <a:avLst/>
          </a:prstGeom>
          <a:solidFill>
            <a:schemeClr val="tx1"/>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bg1"/>
                </a:solidFill>
                <a:latin typeface="Impact" panose="020B0806030902050204" pitchFamily="34" charset="0"/>
              </a:rPr>
              <a:t>(John 17:17; Psalms 19:7-9; 119:9, 11, 104)</a:t>
            </a:r>
          </a:p>
        </p:txBody>
      </p:sp>
    </p:spTree>
    <p:extLst>
      <p:ext uri="{BB962C8B-B14F-4D97-AF65-F5344CB8AC3E}">
        <p14:creationId xmlns:p14="http://schemas.microsoft.com/office/powerpoint/2010/main" val="114611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855227" y="1668450"/>
            <a:ext cx="6648573" cy="4710228"/>
          </a:xfrm>
        </p:spPr>
        <p:txBody>
          <a:bodyPr anchor="t">
            <a:normAutofit/>
          </a:bodyPr>
          <a:lstStyle/>
          <a:p>
            <a:pPr marL="342900" indent="-342900">
              <a:buFont typeface="Arial" panose="020B0604020202020204" pitchFamily="34" charset="0"/>
              <a:buChar char="•"/>
            </a:pPr>
            <a:r>
              <a:rPr lang="en-US" sz="3600" dirty="0">
                <a:solidFill>
                  <a:srgbClr val="000000"/>
                </a:solidFill>
                <a:latin typeface="Georgia" panose="02040502050405020303" pitchFamily="18" charset="0"/>
              </a:rPr>
              <a:t>If you feel that the truth is </a:t>
            </a:r>
            <a:r>
              <a:rPr lang="en-US" sz="3600" b="1" u="sng" dirty="0">
                <a:solidFill>
                  <a:srgbClr val="000000"/>
                </a:solidFill>
                <a:latin typeface="Georgia" panose="02040502050405020303" pitchFamily="18" charset="0"/>
              </a:rPr>
              <a:t>NOT</a:t>
            </a:r>
            <a:r>
              <a:rPr lang="en-US" sz="3600" dirty="0">
                <a:solidFill>
                  <a:srgbClr val="000000"/>
                </a:solidFill>
                <a:latin typeface="Georgia" panose="02040502050405020303" pitchFamily="18" charset="0"/>
              </a:rPr>
              <a:t> the truth – no matter how strong those feelings may be – </a:t>
            </a:r>
          </a:p>
          <a:p>
            <a:pPr marL="342900" indent="-342900">
              <a:buFont typeface="Arial" panose="020B0604020202020204" pitchFamily="34" charset="0"/>
              <a:buChar char="•"/>
            </a:pPr>
            <a:r>
              <a:rPr lang="en-US" sz="3600" dirty="0">
                <a:solidFill>
                  <a:srgbClr val="0000FF"/>
                </a:solidFill>
                <a:latin typeface="Impact" panose="020B0806030902050204" pitchFamily="34" charset="0"/>
              </a:rPr>
              <a:t>THE TRUTH IS STILL                                       THE TRUTH! </a:t>
            </a:r>
          </a:p>
          <a:p>
            <a:pPr algn="l"/>
            <a:endParaRPr lang="en-US" dirty="0">
              <a:solidFill>
                <a:srgbClr val="000000"/>
              </a:solidFill>
              <a:latin typeface="Georgia" panose="02040502050405020303" pitchFamily="18" charset="0"/>
            </a:endParaRP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pic>
        <p:nvPicPr>
          <p:cNvPr id="2" name="Picture 1">
            <a:extLst>
              <a:ext uri="{FF2B5EF4-FFF2-40B4-BE49-F238E27FC236}">
                <a16:creationId xmlns:a16="http://schemas.microsoft.com/office/drawing/2014/main" id="{D26E6064-56AC-4DF5-BF9E-4D1EE7BF1DED}"/>
              </a:ext>
            </a:extLst>
          </p:cNvPr>
          <p:cNvPicPr>
            <a:picLocks noChangeAspect="1"/>
          </p:cNvPicPr>
          <p:nvPr/>
        </p:nvPicPr>
        <p:blipFill>
          <a:blip r:embed="rId3"/>
          <a:stretch>
            <a:fillRect/>
          </a:stretch>
        </p:blipFill>
        <p:spPr>
          <a:xfrm>
            <a:off x="3132357" y="830961"/>
            <a:ext cx="6882981" cy="859611"/>
          </a:xfrm>
          <a:prstGeom prst="rect">
            <a:avLst/>
          </a:prstGeom>
        </p:spPr>
      </p:pic>
      <p:sp>
        <p:nvSpPr>
          <p:cNvPr id="6" name="Rectangle 5">
            <a:extLst>
              <a:ext uri="{FF2B5EF4-FFF2-40B4-BE49-F238E27FC236}">
                <a16:creationId xmlns:a16="http://schemas.microsoft.com/office/drawing/2014/main" id="{C89036ED-811C-4B5F-9240-4E37DFCF78B4}"/>
              </a:ext>
            </a:extLst>
          </p:cNvPr>
          <p:cNvSpPr/>
          <p:nvPr/>
        </p:nvSpPr>
        <p:spPr>
          <a:xfrm>
            <a:off x="3545512" y="5297621"/>
            <a:ext cx="7486282" cy="729418"/>
          </a:xfrm>
          <a:prstGeom prst="rect">
            <a:avLst/>
          </a:prstGeom>
          <a:solidFill>
            <a:schemeClr val="tx1"/>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bg1"/>
                </a:solidFill>
                <a:latin typeface="Impact" panose="020B0806030902050204" pitchFamily="34" charset="0"/>
              </a:rPr>
              <a:t>(John 17:17; Psalms 19:7-9; 119:9, 11, 104)</a:t>
            </a:r>
          </a:p>
        </p:txBody>
      </p:sp>
    </p:spTree>
    <p:extLst>
      <p:ext uri="{BB962C8B-B14F-4D97-AF65-F5344CB8AC3E}">
        <p14:creationId xmlns:p14="http://schemas.microsoft.com/office/powerpoint/2010/main" val="268054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855227" y="1668450"/>
            <a:ext cx="6648573" cy="4710228"/>
          </a:xfrm>
        </p:spPr>
        <p:txBody>
          <a:bodyPr anchor="t">
            <a:normAutofit/>
          </a:bodyPr>
          <a:lstStyle/>
          <a:p>
            <a:pPr marL="342900" indent="-342900">
              <a:buFont typeface="Arial" panose="020B0604020202020204" pitchFamily="34" charset="0"/>
              <a:buChar char="•"/>
            </a:pPr>
            <a:r>
              <a:rPr lang="en-US" sz="3600" dirty="0">
                <a:solidFill>
                  <a:srgbClr val="000000"/>
                </a:solidFill>
                <a:latin typeface="Georgia" panose="02040502050405020303" pitchFamily="18" charset="0"/>
              </a:rPr>
              <a:t>If you feel that a LIE is the truth – no matter how strong that feeling may be </a:t>
            </a:r>
            <a:r>
              <a:rPr lang="en-US" sz="3200" dirty="0">
                <a:solidFill>
                  <a:srgbClr val="000000"/>
                </a:solidFill>
                <a:latin typeface="Georgia" panose="02040502050405020303" pitchFamily="18" charset="0"/>
              </a:rPr>
              <a:t>– </a:t>
            </a:r>
          </a:p>
          <a:p>
            <a:pPr marL="342900" indent="-342900">
              <a:buFont typeface="Arial" panose="020B0604020202020204" pitchFamily="34" charset="0"/>
              <a:buChar char="•"/>
            </a:pPr>
            <a:r>
              <a:rPr lang="en-US" sz="3200" dirty="0">
                <a:solidFill>
                  <a:srgbClr val="0000FF"/>
                </a:solidFill>
                <a:latin typeface="Impact" panose="020B0806030902050204" pitchFamily="34" charset="0"/>
              </a:rPr>
              <a:t>A LIE IS STILL A LIE </a:t>
            </a:r>
          </a:p>
          <a:p>
            <a:r>
              <a:rPr lang="en-US" sz="3200" dirty="0">
                <a:solidFill>
                  <a:srgbClr val="0000FF"/>
                </a:solidFill>
                <a:latin typeface="Impact" panose="020B0806030902050204" pitchFamily="34" charset="0"/>
              </a:rPr>
              <a:t>&amp; THE TRUTH IS STILL THE TRUTH!</a:t>
            </a:r>
          </a:p>
          <a:p>
            <a:pPr algn="l"/>
            <a:endParaRPr lang="en-US" dirty="0">
              <a:solidFill>
                <a:srgbClr val="000000"/>
              </a:solidFill>
              <a:latin typeface="Georgia" panose="02040502050405020303" pitchFamily="18" charset="0"/>
            </a:endParaRP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pic>
        <p:nvPicPr>
          <p:cNvPr id="2" name="Picture 1">
            <a:extLst>
              <a:ext uri="{FF2B5EF4-FFF2-40B4-BE49-F238E27FC236}">
                <a16:creationId xmlns:a16="http://schemas.microsoft.com/office/drawing/2014/main" id="{D26E6064-56AC-4DF5-BF9E-4D1EE7BF1DED}"/>
              </a:ext>
            </a:extLst>
          </p:cNvPr>
          <p:cNvPicPr>
            <a:picLocks noChangeAspect="1"/>
          </p:cNvPicPr>
          <p:nvPr/>
        </p:nvPicPr>
        <p:blipFill>
          <a:blip r:embed="rId3"/>
          <a:stretch>
            <a:fillRect/>
          </a:stretch>
        </p:blipFill>
        <p:spPr>
          <a:xfrm>
            <a:off x="3132357" y="830961"/>
            <a:ext cx="6882981" cy="859611"/>
          </a:xfrm>
          <a:prstGeom prst="rect">
            <a:avLst/>
          </a:prstGeom>
        </p:spPr>
      </p:pic>
      <p:sp>
        <p:nvSpPr>
          <p:cNvPr id="6" name="Rectangle 5">
            <a:extLst>
              <a:ext uri="{FF2B5EF4-FFF2-40B4-BE49-F238E27FC236}">
                <a16:creationId xmlns:a16="http://schemas.microsoft.com/office/drawing/2014/main" id="{C89036ED-811C-4B5F-9240-4E37DFCF78B4}"/>
              </a:ext>
            </a:extLst>
          </p:cNvPr>
          <p:cNvSpPr/>
          <p:nvPr/>
        </p:nvSpPr>
        <p:spPr>
          <a:xfrm>
            <a:off x="3545512" y="5297621"/>
            <a:ext cx="7356950" cy="729418"/>
          </a:xfrm>
          <a:prstGeom prst="rect">
            <a:avLst/>
          </a:prstGeom>
          <a:solidFill>
            <a:schemeClr val="tx1"/>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bg1"/>
                </a:solidFill>
                <a:latin typeface="Impact" panose="020B0806030902050204" pitchFamily="34" charset="0"/>
              </a:rPr>
              <a:t>(John 17:17; Psalms 19:7-9; 119:9, 11, 104)</a:t>
            </a:r>
          </a:p>
        </p:txBody>
      </p:sp>
    </p:spTree>
    <p:extLst>
      <p:ext uri="{BB962C8B-B14F-4D97-AF65-F5344CB8AC3E}">
        <p14:creationId xmlns:p14="http://schemas.microsoft.com/office/powerpoint/2010/main" val="73071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855227" y="1668450"/>
            <a:ext cx="6648573" cy="4133439"/>
          </a:xfrm>
        </p:spPr>
        <p:txBody>
          <a:bodyPr anchor="t">
            <a:spAutoFit/>
          </a:bodyPr>
          <a:lstStyle/>
          <a:p>
            <a:pPr marL="342900" indent="-342900">
              <a:buFont typeface="Arial" panose="020B0604020202020204" pitchFamily="34" charset="0"/>
              <a:buChar char="•"/>
            </a:pPr>
            <a:r>
              <a:rPr lang="en-US" sz="3600" dirty="0">
                <a:solidFill>
                  <a:srgbClr val="000000"/>
                </a:solidFill>
                <a:latin typeface="Georgia" panose="02040502050405020303" pitchFamily="18" charset="0"/>
              </a:rPr>
              <a:t>Anything different from the truth – is NOT the truth – </a:t>
            </a:r>
          </a:p>
          <a:p>
            <a:pPr marL="342900" indent="-342900">
              <a:buFont typeface="Arial" panose="020B0604020202020204" pitchFamily="34" charset="0"/>
              <a:buChar char="•"/>
            </a:pPr>
            <a:r>
              <a:rPr lang="en-US" sz="3200" dirty="0">
                <a:solidFill>
                  <a:srgbClr val="0000FF"/>
                </a:solidFill>
                <a:latin typeface="Georgia" panose="02040502050405020303" pitchFamily="18" charset="0"/>
              </a:rPr>
              <a:t>TRUTH IS NARROW! </a:t>
            </a:r>
            <a:br>
              <a:rPr lang="en-US" sz="3200" dirty="0">
                <a:latin typeface="Impact" panose="020B0806030902050204" pitchFamily="34" charset="0"/>
              </a:rPr>
            </a:br>
            <a:r>
              <a:rPr lang="en-US" sz="3200" dirty="0">
                <a:solidFill>
                  <a:srgbClr val="FF0000"/>
                </a:solidFill>
                <a:latin typeface="Impact" panose="020B0806030902050204" pitchFamily="34" charset="0"/>
              </a:rPr>
              <a:t>(Matthew 7:13-14) </a:t>
            </a:r>
          </a:p>
          <a:p>
            <a:pPr marL="342900" indent="-342900">
              <a:buFont typeface="Arial" panose="020B0604020202020204" pitchFamily="34" charset="0"/>
              <a:buChar char="•"/>
            </a:pPr>
            <a:r>
              <a:rPr lang="en-US" sz="3200" dirty="0">
                <a:solidFill>
                  <a:srgbClr val="0000FF"/>
                </a:solidFill>
                <a:latin typeface="Georgia" panose="02040502050405020303" pitchFamily="18" charset="0"/>
              </a:rPr>
              <a:t>TRUTH IS ABSOLUTE! </a:t>
            </a:r>
            <a:br>
              <a:rPr lang="en-US" sz="3200" dirty="0">
                <a:latin typeface="Impact" panose="020B0806030902050204" pitchFamily="34" charset="0"/>
              </a:rPr>
            </a:br>
            <a:r>
              <a:rPr lang="en-US" sz="3200" dirty="0">
                <a:solidFill>
                  <a:srgbClr val="FF0000"/>
                </a:solidFill>
                <a:latin typeface="Impact" panose="020B0806030902050204" pitchFamily="34" charset="0"/>
              </a:rPr>
              <a:t>(Psalms 119:151-152)</a:t>
            </a:r>
          </a:p>
          <a:p>
            <a:pPr marL="342900" indent="-342900">
              <a:buFont typeface="Arial" panose="020B0604020202020204" pitchFamily="34" charset="0"/>
              <a:buChar char="•"/>
            </a:pPr>
            <a:r>
              <a:rPr lang="en-US" sz="3200" dirty="0">
                <a:solidFill>
                  <a:srgbClr val="0000FF"/>
                </a:solidFill>
                <a:latin typeface="Georgia" panose="02040502050405020303" pitchFamily="18" charset="0"/>
              </a:rPr>
              <a:t>TRUTH IS VALUABLE! </a:t>
            </a:r>
            <a:br>
              <a:rPr lang="en-US" sz="3200" dirty="0">
                <a:latin typeface="Impact" panose="020B0806030902050204" pitchFamily="34" charset="0"/>
              </a:rPr>
            </a:br>
            <a:r>
              <a:rPr lang="en-US" sz="3200" dirty="0">
                <a:solidFill>
                  <a:srgbClr val="FF0000"/>
                </a:solidFill>
                <a:latin typeface="Impact" panose="020B0806030902050204" pitchFamily="34" charset="0"/>
              </a:rPr>
              <a:t>(Proverbs 23:23)</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pic>
        <p:nvPicPr>
          <p:cNvPr id="2" name="Picture 1">
            <a:extLst>
              <a:ext uri="{FF2B5EF4-FFF2-40B4-BE49-F238E27FC236}">
                <a16:creationId xmlns:a16="http://schemas.microsoft.com/office/drawing/2014/main" id="{D26E6064-56AC-4DF5-BF9E-4D1EE7BF1DED}"/>
              </a:ext>
            </a:extLst>
          </p:cNvPr>
          <p:cNvPicPr>
            <a:picLocks noChangeAspect="1"/>
          </p:cNvPicPr>
          <p:nvPr/>
        </p:nvPicPr>
        <p:blipFill>
          <a:blip r:embed="rId3"/>
          <a:stretch>
            <a:fillRect/>
          </a:stretch>
        </p:blipFill>
        <p:spPr>
          <a:xfrm>
            <a:off x="3132357" y="830961"/>
            <a:ext cx="6882981" cy="859611"/>
          </a:xfrm>
          <a:prstGeom prst="rect">
            <a:avLst/>
          </a:prstGeom>
        </p:spPr>
      </p:pic>
      <p:sp>
        <p:nvSpPr>
          <p:cNvPr id="6" name="Rectangle 5">
            <a:extLst>
              <a:ext uri="{FF2B5EF4-FFF2-40B4-BE49-F238E27FC236}">
                <a16:creationId xmlns:a16="http://schemas.microsoft.com/office/drawing/2014/main" id="{C89036ED-811C-4B5F-9240-4E37DFCF78B4}"/>
              </a:ext>
            </a:extLst>
          </p:cNvPr>
          <p:cNvSpPr/>
          <p:nvPr/>
        </p:nvSpPr>
        <p:spPr>
          <a:xfrm>
            <a:off x="3545510" y="6003534"/>
            <a:ext cx="7380398" cy="729418"/>
          </a:xfrm>
          <a:prstGeom prst="rect">
            <a:avLst/>
          </a:prstGeom>
          <a:solidFill>
            <a:schemeClr val="tx1"/>
          </a:solidFill>
          <a:ln>
            <a:solidFill>
              <a:srgbClr val="FFC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bg1"/>
                </a:solidFill>
                <a:latin typeface="Impact" panose="020B0806030902050204" pitchFamily="34" charset="0"/>
              </a:rPr>
              <a:t>(John 17:17; Psalms 19:7-9; 119:9, 11, 104)</a:t>
            </a:r>
          </a:p>
        </p:txBody>
      </p:sp>
    </p:spTree>
    <p:extLst>
      <p:ext uri="{BB962C8B-B14F-4D97-AF65-F5344CB8AC3E}">
        <p14:creationId xmlns:p14="http://schemas.microsoft.com/office/powerpoint/2010/main" val="377624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855227" y="1668450"/>
            <a:ext cx="6648573" cy="4355038"/>
          </a:xfrm>
        </p:spPr>
        <p:txBody>
          <a:bodyPr anchor="t">
            <a:spAutoFit/>
          </a:bodyPr>
          <a:lstStyle/>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How a lost sinner can be saved?</a:t>
            </a:r>
            <a:br>
              <a:rPr lang="en-US" sz="2800" dirty="0">
                <a:solidFill>
                  <a:srgbClr val="000000"/>
                </a:solidFill>
                <a:latin typeface="Georgia" panose="02040502050405020303" pitchFamily="18" charset="0"/>
              </a:rPr>
            </a:br>
            <a:r>
              <a:rPr lang="en-US" sz="2800" dirty="0">
                <a:solidFill>
                  <a:srgbClr val="FF0000"/>
                </a:solidFill>
                <a:latin typeface="Impact" panose="020B0806030902050204" pitchFamily="34" charset="0"/>
              </a:rPr>
              <a:t>(Romans 10:17; 10:9,10; Acts 17:30; 2:38; Hebrews 3:14)</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The church Jesus built?</a:t>
            </a:r>
            <a:br>
              <a:rPr lang="en-US" sz="2800" dirty="0">
                <a:solidFill>
                  <a:srgbClr val="000000"/>
                </a:solidFill>
                <a:latin typeface="Georgia" panose="02040502050405020303" pitchFamily="18" charset="0"/>
              </a:rPr>
            </a:br>
            <a:r>
              <a:rPr lang="en-US" sz="2800" dirty="0">
                <a:solidFill>
                  <a:srgbClr val="000000"/>
                </a:solidFill>
                <a:latin typeface="Georgia" panose="02040502050405020303" pitchFamily="18" charset="0"/>
              </a:rPr>
              <a:t> </a:t>
            </a:r>
            <a:r>
              <a:rPr lang="en-US" sz="2800" dirty="0">
                <a:solidFill>
                  <a:srgbClr val="FF0000"/>
                </a:solidFill>
                <a:latin typeface="Impact" panose="020B0806030902050204" pitchFamily="34" charset="0"/>
              </a:rPr>
              <a:t>(Matthew 16:18; Acts 2:47; Ephesians 5:24)</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What God accepts as true worship?</a:t>
            </a:r>
            <a:br>
              <a:rPr lang="en-US" sz="2800" dirty="0">
                <a:solidFill>
                  <a:srgbClr val="000000"/>
                </a:solidFill>
                <a:latin typeface="Georgia" panose="02040502050405020303" pitchFamily="18" charset="0"/>
              </a:rPr>
            </a:br>
            <a:r>
              <a:rPr lang="en-US" sz="2800" dirty="0">
                <a:solidFill>
                  <a:srgbClr val="FF0000"/>
                </a:solidFill>
                <a:latin typeface="Impact" panose="020B0806030902050204" pitchFamily="34" charset="0"/>
              </a:rPr>
              <a:t>(John 4:24; Acts 20:7; Ephesians 5:19)</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The organization and work of the church </a:t>
            </a:r>
            <a:r>
              <a:rPr lang="en-US" sz="2800" dirty="0">
                <a:solidFill>
                  <a:srgbClr val="FF0000"/>
                </a:solidFill>
                <a:latin typeface="Impact" panose="020B0806030902050204" pitchFamily="34" charset="0"/>
              </a:rPr>
              <a:t>(Philippians 1:1; Acts 20:28; Ephesians 4:11-16; 1 Corinthians 11:22, 34)</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sp>
        <p:nvSpPr>
          <p:cNvPr id="7" name="Rectangle 6">
            <a:extLst>
              <a:ext uri="{FF2B5EF4-FFF2-40B4-BE49-F238E27FC236}">
                <a16:creationId xmlns:a16="http://schemas.microsoft.com/office/drawing/2014/main" id="{41D63C30-F9FC-4D72-9BA9-1AA59C570DE4}"/>
              </a:ext>
            </a:extLst>
          </p:cNvPr>
          <p:cNvSpPr/>
          <p:nvPr/>
        </p:nvSpPr>
        <p:spPr>
          <a:xfrm>
            <a:off x="2849388" y="902601"/>
            <a:ext cx="7498080" cy="640801"/>
          </a:xfrm>
          <a:prstGeom prst="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small" dirty="0">
                <a:solidFill>
                  <a:schemeClr val="tx1"/>
                </a:solidFill>
                <a:latin typeface="Georgia" panose="02040502050405020303" pitchFamily="18" charset="0"/>
              </a:rPr>
              <a:t>What Should We Believe About:</a:t>
            </a:r>
          </a:p>
        </p:txBody>
      </p:sp>
    </p:spTree>
    <p:extLst>
      <p:ext uri="{BB962C8B-B14F-4D97-AF65-F5344CB8AC3E}">
        <p14:creationId xmlns:p14="http://schemas.microsoft.com/office/powerpoint/2010/main" val="27439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48DA3-8EAF-402A-B187-384D203069B2}"/>
              </a:ext>
            </a:extLst>
          </p:cNvPr>
          <p:cNvSpPr>
            <a:spLocks noGrp="1"/>
          </p:cNvSpPr>
          <p:nvPr>
            <p:ph type="ctrTitle"/>
          </p:nvPr>
        </p:nvSpPr>
        <p:spPr>
          <a:xfrm>
            <a:off x="2512045" y="853289"/>
            <a:ext cx="6884895" cy="590931"/>
          </a:xfrm>
          <a:solidFill>
            <a:srgbClr val="FF0066"/>
          </a:solidFill>
        </p:spPr>
        <p:txBody>
          <a:bodyPr anchor="b">
            <a:spAutoFit/>
          </a:bodyPr>
          <a:lstStyle/>
          <a:p>
            <a:r>
              <a:rPr lang="en-US" sz="3600" b="1" dirty="0">
                <a:solidFill>
                  <a:schemeClr val="bg1"/>
                </a:solidFill>
                <a:latin typeface="Georgia" panose="02040502050405020303" pitchFamily="18" charset="0"/>
              </a:rPr>
              <a:t>I BELIEVE WHAT I DO </a:t>
            </a:r>
            <a:r>
              <a:rPr lang="en-US" sz="3200" dirty="0">
                <a:solidFill>
                  <a:schemeClr val="bg1"/>
                </a:solidFill>
                <a:latin typeface="Georgia" panose="02040502050405020303" pitchFamily="18" charset="0"/>
              </a:rPr>
              <a:t>…</a:t>
            </a: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0" y="171082"/>
            <a:ext cx="4652763"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4516939" y="1690572"/>
            <a:ext cx="6096000" cy="4281806"/>
          </a:xfrm>
        </p:spPr>
        <p:txBody>
          <a:bodyPr anchor="t">
            <a:normAutofit/>
          </a:bodyPr>
          <a:lstStyle/>
          <a:p>
            <a:pPr marL="342900" indent="-342900" algn="l">
              <a:buFont typeface="Arial" panose="020B0604020202020204" pitchFamily="34" charset="0"/>
              <a:buChar char="•"/>
            </a:pPr>
            <a:r>
              <a:rPr lang="en-US" u="sng" dirty="0">
                <a:solidFill>
                  <a:srgbClr val="000000"/>
                </a:solidFill>
                <a:latin typeface="Georgia" panose="02040502050405020303" pitchFamily="18" charset="0"/>
              </a:rPr>
              <a:t>NOT</a:t>
            </a:r>
            <a:r>
              <a:rPr lang="en-US" dirty="0">
                <a:solidFill>
                  <a:srgbClr val="000000"/>
                </a:solidFill>
                <a:latin typeface="Georgia" panose="02040502050405020303" pitchFamily="18" charset="0"/>
              </a:rPr>
              <a:t> merely because of what I was taught as a child. (</a:t>
            </a:r>
            <a:r>
              <a:rPr lang="en-US" dirty="0">
                <a:solidFill>
                  <a:srgbClr val="FF0000"/>
                </a:solidFill>
                <a:latin typeface="Impact" panose="020B0806030902050204" pitchFamily="34" charset="0"/>
              </a:rPr>
              <a:t>Acts 22:3; 23:6; Philippians 3:4-10; 2 Timothy 1:5</a:t>
            </a:r>
            <a:r>
              <a:rPr lang="en-US" dirty="0">
                <a:solidFill>
                  <a:srgbClr val="000000"/>
                </a:solidFill>
                <a:latin typeface="Georgia" panose="02040502050405020303" pitchFamily="18" charset="0"/>
              </a:rPr>
              <a:t>)</a:t>
            </a:r>
          </a:p>
          <a:p>
            <a:pPr marL="342900" indent="-342900" algn="l">
              <a:buFont typeface="Arial" panose="020B0604020202020204" pitchFamily="34" charset="0"/>
              <a:buChar char="•"/>
            </a:pPr>
            <a:r>
              <a:rPr lang="en-US" u="sng" dirty="0">
                <a:solidFill>
                  <a:srgbClr val="000000"/>
                </a:solidFill>
                <a:latin typeface="Georgia" panose="02040502050405020303" pitchFamily="18" charset="0"/>
              </a:rPr>
              <a:t>NOT</a:t>
            </a:r>
            <a:r>
              <a:rPr lang="en-US" dirty="0">
                <a:solidFill>
                  <a:srgbClr val="000000"/>
                </a:solidFill>
                <a:latin typeface="Georgia" panose="02040502050405020303" pitchFamily="18" charset="0"/>
              </a:rPr>
              <a:t> because it is the “orthodox” position held by learned men. </a:t>
            </a:r>
            <a:r>
              <a:rPr lang="en-US" dirty="0">
                <a:solidFill>
                  <a:srgbClr val="FF0000"/>
                </a:solidFill>
                <a:latin typeface="Impact" panose="020B0806030902050204" pitchFamily="34" charset="0"/>
              </a:rPr>
              <a:t>(Acts 23:6; Philippians 3:4-10; Matthew 15:7-9;                         Romans 1:22; 10:1-3; Galatians 1:6-9;                                     1 Corinthians 1:20-25; Colossians 2:8-10)</a:t>
            </a:r>
          </a:p>
          <a:p>
            <a:pPr marL="342900" indent="-342900" algn="l">
              <a:buFont typeface="Arial" panose="020B0604020202020204" pitchFamily="34" charset="0"/>
              <a:buChar char="•"/>
            </a:pPr>
            <a:r>
              <a:rPr lang="en-US" u="sng" dirty="0">
                <a:solidFill>
                  <a:srgbClr val="000000"/>
                </a:solidFill>
                <a:latin typeface="Georgia" panose="02040502050405020303" pitchFamily="18" charset="0"/>
              </a:rPr>
              <a:t>NOT</a:t>
            </a:r>
            <a:r>
              <a:rPr lang="en-US" dirty="0">
                <a:solidFill>
                  <a:srgbClr val="000000"/>
                </a:solidFill>
                <a:latin typeface="Georgia" panose="02040502050405020303" pitchFamily="18" charset="0"/>
              </a:rPr>
              <a:t> because it is what my family                  and friends believe. </a:t>
            </a:r>
            <a:r>
              <a:rPr lang="en-US" dirty="0">
                <a:solidFill>
                  <a:srgbClr val="FF0000"/>
                </a:solidFill>
                <a:latin typeface="Impact" panose="020B0806030902050204" pitchFamily="34" charset="0"/>
              </a:rPr>
              <a:t>(Luke 14:25-27;                               Matthew 10:37; Philippians 3:8)</a:t>
            </a:r>
          </a:p>
          <a:p>
            <a:pPr marL="342900" indent="-342900" algn="l">
              <a:buFont typeface="Arial" panose="020B0604020202020204" pitchFamily="34" charset="0"/>
              <a:buChar char="•"/>
            </a:pPr>
            <a:endParaRPr lang="en-US" dirty="0">
              <a:solidFill>
                <a:srgbClr val="000000"/>
              </a:solidFill>
              <a:latin typeface="Georgia" panose="02040502050405020303" pitchFamily="18" charset="0"/>
            </a:endParaRP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algn="ctr"/>
            <a:r>
              <a:rPr lang="en-US" sz="3600" dirty="0">
                <a:solidFill>
                  <a:schemeClr val="bg1"/>
                </a:solidFill>
                <a:latin typeface="Algerian" panose="04020705040A02060702" pitchFamily="82" charset="0"/>
              </a:rPr>
              <a:t>Why do we believe what we believe?</a:t>
            </a:r>
          </a:p>
        </p:txBody>
      </p:sp>
    </p:spTree>
    <p:extLst>
      <p:ext uri="{BB962C8B-B14F-4D97-AF65-F5344CB8AC3E}">
        <p14:creationId xmlns:p14="http://schemas.microsoft.com/office/powerpoint/2010/main" val="234356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2"/>
          <p:cNvSpPr>
            <a:spLocks noChangeArrowheads="1"/>
          </p:cNvSpPr>
          <p:nvPr/>
        </p:nvSpPr>
        <p:spPr bwMode="auto">
          <a:xfrm>
            <a:off x="8549148" y="3788645"/>
            <a:ext cx="3274552" cy="2606255"/>
          </a:xfrm>
          <a:prstGeom prst="rect">
            <a:avLst/>
          </a:prstGeom>
          <a:solidFill>
            <a:schemeClr val="tx1"/>
          </a:solidFill>
          <a:ln w="9525">
            <a:solidFill>
              <a:schemeClr val="bg1"/>
            </a:solidFill>
            <a:miter lim="800000"/>
            <a:headEnd/>
            <a:tailEnd/>
          </a:ln>
        </p:spPr>
        <p:txBody>
          <a:bodyPr wrap="none" anchor="ctr"/>
          <a:lstStyle/>
          <a:p>
            <a:endParaRPr lang="en-US">
              <a:solidFill>
                <a:prstClr val="black"/>
              </a:solidFill>
              <a:latin typeface="Calibri"/>
            </a:endParaRPr>
          </a:p>
        </p:txBody>
      </p:sp>
      <p:pic>
        <p:nvPicPr>
          <p:cNvPr id="266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038226"/>
            <a:ext cx="5102837" cy="591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2" name="AutoShape 4"/>
          <p:cNvSpPr>
            <a:spLocks/>
          </p:cNvSpPr>
          <p:nvPr/>
        </p:nvSpPr>
        <p:spPr bwMode="auto">
          <a:xfrm>
            <a:off x="3225800" y="4267200"/>
            <a:ext cx="1371600" cy="609600"/>
          </a:xfrm>
          <a:prstGeom prst="borderCallout1">
            <a:avLst>
              <a:gd name="adj1" fmla="val 18750"/>
              <a:gd name="adj2" fmla="val -5556"/>
              <a:gd name="adj3" fmla="val -234898"/>
              <a:gd name="adj4" fmla="val -17477"/>
            </a:avLst>
          </a:prstGeom>
          <a:solidFill>
            <a:schemeClr val="bg1"/>
          </a:solidFill>
          <a:ln w="9525">
            <a:solidFill>
              <a:schemeClr val="tx1"/>
            </a:solidFill>
            <a:miter lim="800000"/>
            <a:headEnd/>
            <a:tailEnd/>
          </a:ln>
        </p:spPr>
        <p:txBody>
          <a:bodyPr/>
          <a:lstStyle/>
          <a:p>
            <a:pPr algn="ctr"/>
            <a:r>
              <a:rPr lang="en-US" sz="3200" b="1" dirty="0">
                <a:solidFill>
                  <a:prstClr val="black"/>
                </a:solidFill>
                <a:latin typeface="Elephant" pitchFamily="18" charset="0"/>
                <a:cs typeface="Arial" charset="0"/>
              </a:rPr>
              <a:t>Hear</a:t>
            </a:r>
          </a:p>
        </p:txBody>
      </p:sp>
      <p:sp>
        <p:nvSpPr>
          <p:cNvPr id="288773" name="AutoShape 5"/>
          <p:cNvSpPr>
            <a:spLocks/>
          </p:cNvSpPr>
          <p:nvPr/>
        </p:nvSpPr>
        <p:spPr bwMode="auto">
          <a:xfrm>
            <a:off x="2057400" y="604813"/>
            <a:ext cx="1524000" cy="609600"/>
          </a:xfrm>
          <a:prstGeom prst="borderCallout1">
            <a:avLst>
              <a:gd name="adj1" fmla="val 18750"/>
              <a:gd name="adj2" fmla="val 105000"/>
              <a:gd name="adj3" fmla="val 165106"/>
              <a:gd name="adj4" fmla="val 113023"/>
            </a:avLst>
          </a:prstGeom>
          <a:solidFill>
            <a:schemeClr val="bg1"/>
          </a:solidFill>
          <a:ln w="9525">
            <a:solidFill>
              <a:schemeClr val="tx1"/>
            </a:solidFill>
            <a:miter lim="800000"/>
            <a:headEnd/>
            <a:tailEnd/>
          </a:ln>
        </p:spPr>
        <p:txBody>
          <a:bodyPr/>
          <a:lstStyle/>
          <a:p>
            <a:pPr algn="ctr"/>
            <a:r>
              <a:rPr lang="en-US" sz="2800" b="1" dirty="0">
                <a:solidFill>
                  <a:prstClr val="black"/>
                </a:solidFill>
                <a:latin typeface="Elephant" pitchFamily="18" charset="0"/>
                <a:cs typeface="Arial" charset="0"/>
              </a:rPr>
              <a:t>Believe</a:t>
            </a:r>
          </a:p>
        </p:txBody>
      </p:sp>
      <p:sp>
        <p:nvSpPr>
          <p:cNvPr id="288774" name="AutoShape 6"/>
          <p:cNvSpPr>
            <a:spLocks/>
          </p:cNvSpPr>
          <p:nvPr/>
        </p:nvSpPr>
        <p:spPr bwMode="auto">
          <a:xfrm>
            <a:off x="5885142" y="484188"/>
            <a:ext cx="1447800" cy="609600"/>
          </a:xfrm>
          <a:prstGeom prst="borderCallout1">
            <a:avLst>
              <a:gd name="adj1" fmla="val 18750"/>
              <a:gd name="adj2" fmla="val -5264"/>
              <a:gd name="adj3" fmla="val 133593"/>
              <a:gd name="adj4" fmla="val -98903"/>
            </a:avLst>
          </a:prstGeom>
          <a:solidFill>
            <a:schemeClr val="bg1"/>
          </a:solidFill>
          <a:ln w="9525">
            <a:solidFill>
              <a:schemeClr val="tx1"/>
            </a:solidFill>
            <a:miter lim="800000"/>
            <a:headEnd/>
            <a:tailEnd/>
          </a:ln>
        </p:spPr>
        <p:txBody>
          <a:bodyPr/>
          <a:lstStyle/>
          <a:p>
            <a:pPr algn="ctr"/>
            <a:r>
              <a:rPr lang="en-US" sz="2400" b="1" dirty="0">
                <a:solidFill>
                  <a:prstClr val="black"/>
                </a:solidFill>
                <a:latin typeface="Elephant" pitchFamily="18" charset="0"/>
                <a:cs typeface="Arial" charset="0"/>
              </a:rPr>
              <a:t>Repent</a:t>
            </a:r>
          </a:p>
        </p:txBody>
      </p:sp>
      <p:sp>
        <p:nvSpPr>
          <p:cNvPr id="288775" name="AutoShape 7"/>
          <p:cNvSpPr>
            <a:spLocks/>
          </p:cNvSpPr>
          <p:nvPr/>
        </p:nvSpPr>
        <p:spPr bwMode="auto">
          <a:xfrm>
            <a:off x="6157913" y="2638425"/>
            <a:ext cx="1828800" cy="609600"/>
          </a:xfrm>
          <a:prstGeom prst="borderCallout1">
            <a:avLst>
              <a:gd name="adj1" fmla="val 18750"/>
              <a:gd name="adj2" fmla="val -4167"/>
              <a:gd name="adj3" fmla="val -158074"/>
              <a:gd name="adj4" fmla="val -15278"/>
            </a:avLst>
          </a:prstGeom>
          <a:solidFill>
            <a:schemeClr val="bg1"/>
          </a:solidFill>
          <a:ln w="9525">
            <a:solidFill>
              <a:schemeClr val="tx1"/>
            </a:solidFill>
            <a:miter lim="800000"/>
            <a:headEnd/>
            <a:tailEnd/>
          </a:ln>
        </p:spPr>
        <p:txBody>
          <a:bodyPr/>
          <a:lstStyle/>
          <a:p>
            <a:pPr algn="ctr"/>
            <a:r>
              <a:rPr lang="en-US" sz="3200" b="1" dirty="0">
                <a:solidFill>
                  <a:prstClr val="black"/>
                </a:solidFill>
                <a:latin typeface="Elephant" pitchFamily="18" charset="0"/>
                <a:cs typeface="Arial" charset="0"/>
              </a:rPr>
              <a:t>Confess</a:t>
            </a:r>
          </a:p>
        </p:txBody>
      </p:sp>
      <p:sp>
        <p:nvSpPr>
          <p:cNvPr id="288776" name="AutoShape 8"/>
          <p:cNvSpPr>
            <a:spLocks/>
          </p:cNvSpPr>
          <p:nvPr/>
        </p:nvSpPr>
        <p:spPr bwMode="auto">
          <a:xfrm>
            <a:off x="5257800" y="5638800"/>
            <a:ext cx="1981200" cy="914400"/>
          </a:xfrm>
          <a:prstGeom prst="borderCallout1">
            <a:avLst>
              <a:gd name="adj1" fmla="val 12500"/>
              <a:gd name="adj2" fmla="val 104347"/>
              <a:gd name="adj3" fmla="val -163194"/>
              <a:gd name="adj4" fmla="val 119384"/>
            </a:avLst>
          </a:prstGeom>
          <a:solidFill>
            <a:schemeClr val="bg1"/>
          </a:solidFill>
          <a:ln w="9525">
            <a:solidFill>
              <a:schemeClr val="tx1"/>
            </a:solidFill>
            <a:miter lim="800000"/>
            <a:headEnd/>
            <a:tailEnd/>
          </a:ln>
        </p:spPr>
        <p:txBody>
          <a:bodyPr/>
          <a:lstStyle/>
          <a:p>
            <a:pPr algn="ctr"/>
            <a:r>
              <a:rPr lang="en-US" sz="2800" b="1" dirty="0">
                <a:solidFill>
                  <a:prstClr val="black"/>
                </a:solidFill>
                <a:latin typeface="Elephant" pitchFamily="18" charset="0"/>
                <a:cs typeface="Arial" charset="0"/>
              </a:rPr>
              <a:t>Be Baptized</a:t>
            </a:r>
          </a:p>
        </p:txBody>
      </p:sp>
      <p:pic>
        <p:nvPicPr>
          <p:cNvPr id="288780"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00" y="2289273"/>
            <a:ext cx="29210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991600" y="420688"/>
            <a:ext cx="2667000" cy="1938992"/>
          </a:xfrm>
          <a:prstGeom prst="rect">
            <a:avLst/>
          </a:prstGeom>
          <a:noFill/>
        </p:spPr>
        <p:txBody>
          <a:bodyPr wrap="square" rtlCol="0">
            <a:spAutoFit/>
          </a:bodyPr>
          <a:lstStyle/>
          <a:p>
            <a:pPr algn="ctr"/>
            <a:r>
              <a:rPr lang="en-US" sz="4000" b="1" dirty="0">
                <a:solidFill>
                  <a:srgbClr val="FFFF00"/>
                </a:solidFill>
                <a:latin typeface="Georgia" pitchFamily="18" charset="0"/>
              </a:rPr>
              <a:t>The Plan of Salvation</a:t>
            </a:r>
          </a:p>
        </p:txBody>
      </p:sp>
      <p:sp>
        <p:nvSpPr>
          <p:cNvPr id="3" name="TextBox 2"/>
          <p:cNvSpPr txBox="1"/>
          <p:nvPr/>
        </p:nvSpPr>
        <p:spPr>
          <a:xfrm>
            <a:off x="8586224" y="3853696"/>
            <a:ext cx="3200400" cy="2308324"/>
          </a:xfrm>
          <a:prstGeom prst="rect">
            <a:avLst/>
          </a:prstGeom>
          <a:noFill/>
        </p:spPr>
        <p:txBody>
          <a:bodyPr wrap="square" rtlCol="0">
            <a:spAutoFit/>
          </a:bodyPr>
          <a:lstStyle/>
          <a:p>
            <a:pPr algn="ctr"/>
            <a:r>
              <a:rPr lang="en-US" sz="2400" b="1" dirty="0">
                <a:solidFill>
                  <a:srgbClr val="FFC000"/>
                </a:solidFill>
                <a:latin typeface="Elephant" pitchFamily="18" charset="0"/>
              </a:rPr>
              <a:t>Romans 10:17</a:t>
            </a:r>
          </a:p>
          <a:p>
            <a:pPr algn="ctr"/>
            <a:r>
              <a:rPr lang="en-US" sz="2400" b="1" dirty="0">
                <a:solidFill>
                  <a:srgbClr val="FFC000"/>
                </a:solidFill>
                <a:latin typeface="Elephant" pitchFamily="18" charset="0"/>
              </a:rPr>
              <a:t>John 8:24</a:t>
            </a:r>
          </a:p>
          <a:p>
            <a:pPr algn="ctr"/>
            <a:r>
              <a:rPr lang="en-US" sz="2400" b="1" dirty="0">
                <a:solidFill>
                  <a:srgbClr val="FFC000"/>
                </a:solidFill>
                <a:latin typeface="Elephant" pitchFamily="18" charset="0"/>
              </a:rPr>
              <a:t>Acts 17:30</a:t>
            </a:r>
          </a:p>
          <a:p>
            <a:pPr algn="ctr"/>
            <a:r>
              <a:rPr lang="en-US" sz="2400" b="1" dirty="0">
                <a:solidFill>
                  <a:srgbClr val="FFC000"/>
                </a:solidFill>
                <a:latin typeface="Elephant" pitchFamily="18" charset="0"/>
              </a:rPr>
              <a:t>Romans 10:9,10</a:t>
            </a:r>
          </a:p>
          <a:p>
            <a:pPr algn="ctr"/>
            <a:r>
              <a:rPr lang="en-US" sz="2400" b="1" dirty="0">
                <a:solidFill>
                  <a:srgbClr val="FFC000"/>
                </a:solidFill>
                <a:latin typeface="Elephant" pitchFamily="18" charset="0"/>
              </a:rPr>
              <a:t>Acts 2:38</a:t>
            </a:r>
          </a:p>
          <a:p>
            <a:pPr algn="ctr"/>
            <a:r>
              <a:rPr lang="en-US" sz="2400" b="1" dirty="0">
                <a:solidFill>
                  <a:srgbClr val="FFC000"/>
                </a:solidFill>
                <a:latin typeface="Elephant" pitchFamily="18" charset="0"/>
              </a:rPr>
              <a:t>1 Corinthians 15:58</a:t>
            </a:r>
          </a:p>
        </p:txBody>
      </p:sp>
      <p:sp>
        <p:nvSpPr>
          <p:cNvPr id="4" name="Rectangle: Rounded Corners 3">
            <a:extLst>
              <a:ext uri="{FF2B5EF4-FFF2-40B4-BE49-F238E27FC236}">
                <a16:creationId xmlns:a16="http://schemas.microsoft.com/office/drawing/2014/main" id="{2D5966C6-D891-4B93-9F0F-0E217B653468}"/>
              </a:ext>
            </a:extLst>
          </p:cNvPr>
          <p:cNvSpPr/>
          <p:nvPr/>
        </p:nvSpPr>
        <p:spPr>
          <a:xfrm>
            <a:off x="442452" y="2701905"/>
            <a:ext cx="2241754" cy="2684206"/>
          </a:xfrm>
          <a:prstGeom prst="roundRect">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cap="small" dirty="0">
                <a:solidFill>
                  <a:schemeClr val="tx1"/>
                </a:solidFill>
                <a:latin typeface="Impact" panose="020B0806030902050204" pitchFamily="34" charset="0"/>
              </a:rPr>
              <a:t>What</a:t>
            </a:r>
          </a:p>
          <a:p>
            <a:pPr algn="ctr"/>
            <a:r>
              <a:rPr lang="en-US" sz="4000" cap="small" dirty="0">
                <a:solidFill>
                  <a:schemeClr val="tx1"/>
                </a:solidFill>
                <a:latin typeface="Impact" panose="020B0806030902050204" pitchFamily="34" charset="0"/>
              </a:rPr>
              <a:t>Must I</a:t>
            </a:r>
          </a:p>
          <a:p>
            <a:pPr algn="ctr"/>
            <a:r>
              <a:rPr lang="en-US" sz="4000" cap="small" dirty="0">
                <a:solidFill>
                  <a:schemeClr val="tx1"/>
                </a:solidFill>
                <a:latin typeface="Impact" panose="020B0806030902050204" pitchFamily="34" charset="0"/>
              </a:rPr>
              <a:t>Do To Be</a:t>
            </a:r>
          </a:p>
          <a:p>
            <a:pPr algn="ctr"/>
            <a:r>
              <a:rPr lang="en-US" sz="4000" cap="small" dirty="0">
                <a:solidFill>
                  <a:schemeClr val="tx1"/>
                </a:solidFill>
                <a:latin typeface="Impact" panose="020B0806030902050204" pitchFamily="34" charset="0"/>
              </a:rPr>
              <a:t>Saved</a:t>
            </a:r>
            <a:r>
              <a:rPr lang="en-US" sz="2800" dirty="0">
                <a:solidFill>
                  <a:schemeClr val="tx1"/>
                </a:solidFill>
                <a:latin typeface="Impact" panose="020B0806030902050204" pitchFamily="34" charset="0"/>
              </a:rPr>
              <a:t>?</a:t>
            </a:r>
          </a:p>
        </p:txBody>
      </p:sp>
      <p:sp>
        <p:nvSpPr>
          <p:cNvPr id="5" name="TextBox 4">
            <a:extLst>
              <a:ext uri="{FF2B5EF4-FFF2-40B4-BE49-F238E27FC236}">
                <a16:creationId xmlns:a16="http://schemas.microsoft.com/office/drawing/2014/main" id="{27A866D6-BDFC-4233-9C40-10F3EDE79C44}"/>
              </a:ext>
            </a:extLst>
          </p:cNvPr>
          <p:cNvSpPr txBox="1"/>
          <p:nvPr/>
        </p:nvSpPr>
        <p:spPr>
          <a:xfrm>
            <a:off x="759437" y="5638800"/>
            <a:ext cx="1981200" cy="523220"/>
          </a:xfrm>
          <a:prstGeom prst="rect">
            <a:avLst/>
          </a:prstGeom>
          <a:solidFill>
            <a:schemeClr val="bg1"/>
          </a:solidFill>
        </p:spPr>
        <p:txBody>
          <a:bodyPr wrap="square" rtlCol="0">
            <a:spAutoFit/>
          </a:bodyPr>
          <a:lstStyle/>
          <a:p>
            <a:pPr algn="ctr"/>
            <a:r>
              <a:rPr lang="en-US" sz="2800" dirty="0">
                <a:latin typeface="Impact" panose="020B0806030902050204" pitchFamily="34" charset="0"/>
              </a:rPr>
              <a:t>Endurance</a:t>
            </a:r>
          </a:p>
        </p:txBody>
      </p:sp>
      <p:sp>
        <p:nvSpPr>
          <p:cNvPr id="6" name="Arrow: Right 5">
            <a:extLst>
              <a:ext uri="{FF2B5EF4-FFF2-40B4-BE49-F238E27FC236}">
                <a16:creationId xmlns:a16="http://schemas.microsoft.com/office/drawing/2014/main" id="{214F7CEF-95C2-4B35-8E89-20A485CFA97C}"/>
              </a:ext>
            </a:extLst>
          </p:cNvPr>
          <p:cNvSpPr/>
          <p:nvPr/>
        </p:nvSpPr>
        <p:spPr>
          <a:xfrm>
            <a:off x="2819400" y="5819774"/>
            <a:ext cx="1416337" cy="3422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003787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8772"/>
                                        </p:tgtEl>
                                        <p:attrNameLst>
                                          <p:attrName>style.visibility</p:attrName>
                                        </p:attrNameLst>
                                      </p:cBhvr>
                                      <p:to>
                                        <p:strVal val="visible"/>
                                      </p:to>
                                    </p:set>
                                    <p:animEffect transition="in" filter="blinds(horizontal)">
                                      <p:cBhvr>
                                        <p:cTn id="7" dur="500"/>
                                        <p:tgtEl>
                                          <p:spTgt spid="288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8773"/>
                                        </p:tgtEl>
                                        <p:attrNameLst>
                                          <p:attrName>style.visibility</p:attrName>
                                        </p:attrNameLst>
                                      </p:cBhvr>
                                      <p:to>
                                        <p:strVal val="visible"/>
                                      </p:to>
                                    </p:set>
                                    <p:animEffect transition="in" filter="blinds(horizontal)">
                                      <p:cBhvr>
                                        <p:cTn id="12" dur="500"/>
                                        <p:tgtEl>
                                          <p:spTgt spid="2887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8774"/>
                                        </p:tgtEl>
                                        <p:attrNameLst>
                                          <p:attrName>style.visibility</p:attrName>
                                        </p:attrNameLst>
                                      </p:cBhvr>
                                      <p:to>
                                        <p:strVal val="visible"/>
                                      </p:to>
                                    </p:set>
                                    <p:animEffect transition="in" filter="blinds(horizontal)">
                                      <p:cBhvr>
                                        <p:cTn id="17" dur="500"/>
                                        <p:tgtEl>
                                          <p:spTgt spid="2887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8775"/>
                                        </p:tgtEl>
                                        <p:attrNameLst>
                                          <p:attrName>style.visibility</p:attrName>
                                        </p:attrNameLst>
                                      </p:cBhvr>
                                      <p:to>
                                        <p:strVal val="visible"/>
                                      </p:to>
                                    </p:set>
                                    <p:animEffect transition="in" filter="blinds(horizontal)">
                                      <p:cBhvr>
                                        <p:cTn id="22" dur="500"/>
                                        <p:tgtEl>
                                          <p:spTgt spid="28877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8776"/>
                                        </p:tgtEl>
                                        <p:attrNameLst>
                                          <p:attrName>style.visibility</p:attrName>
                                        </p:attrNameLst>
                                      </p:cBhvr>
                                      <p:to>
                                        <p:strVal val="visible"/>
                                      </p:to>
                                    </p:set>
                                    <p:animEffect transition="in" filter="blinds(horizontal)">
                                      <p:cBhvr>
                                        <p:cTn id="27" dur="500"/>
                                        <p:tgtEl>
                                          <p:spTgt spid="28877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p:cTn id="3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5" dur="1000"/>
                                        <p:tgtEl>
                                          <p:spTgt spid="3">
                                            <p:txEl>
                                              <p:pRg st="0" end="0"/>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 calcmode="lin" valueType="num">
                                      <p:cBhvr>
                                        <p:cTn id="38"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1" end="1"/>
                                            </p:txEl>
                                          </p:spTgt>
                                        </p:tgtEl>
                                      </p:cBhvr>
                                    </p:animEffect>
                                  </p:childTnLst>
                                </p:cTn>
                              </p:par>
                              <p:par>
                                <p:cTn id="42" presetID="31" presetClass="entr" presetSubtype="0" fill="hold" nodeType="with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anim calcmode="lin" valueType="num">
                                      <p:cBhvr>
                                        <p:cTn id="4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47" dur="1000"/>
                                        <p:tgtEl>
                                          <p:spTgt spid="3">
                                            <p:txEl>
                                              <p:pRg st="2" end="2"/>
                                            </p:txEl>
                                          </p:spTgt>
                                        </p:tgtEl>
                                      </p:cBhvr>
                                    </p:animEffect>
                                  </p:childTnLst>
                                </p:cTn>
                              </p:par>
                              <p:par>
                                <p:cTn id="48" presetID="31" presetClass="entr" presetSubtype="0" fill="hold"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 calcmode="lin" valueType="num">
                                      <p:cBhvr>
                                        <p:cTn id="50"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3" end="3"/>
                                            </p:txEl>
                                          </p:spTgt>
                                        </p:tgtEl>
                                      </p:cBhvr>
                                    </p:animEffect>
                                  </p:childTnLst>
                                </p:cTn>
                              </p:par>
                              <p:par>
                                <p:cTn id="54" presetID="31" presetClass="entr" presetSubtype="0" fill="hold" nodeType="withEffect">
                                  <p:stCondLst>
                                    <p:cond delay="0"/>
                                  </p:stCondLst>
                                  <p:childTnLst>
                                    <p:set>
                                      <p:cBhvr>
                                        <p:cTn id="55" dur="1" fill="hold">
                                          <p:stCondLst>
                                            <p:cond delay="0"/>
                                          </p:stCondLst>
                                        </p:cTn>
                                        <p:tgtEl>
                                          <p:spTgt spid="3">
                                            <p:txEl>
                                              <p:pRg st="4" end="4"/>
                                            </p:txEl>
                                          </p:spTgt>
                                        </p:tgtEl>
                                        <p:attrNameLst>
                                          <p:attrName>style.visibility</p:attrName>
                                        </p:attrNameLst>
                                      </p:cBhvr>
                                      <p:to>
                                        <p:strVal val="visible"/>
                                      </p:to>
                                    </p:set>
                                    <p:anim calcmode="lin" valueType="num">
                                      <p:cBhvr>
                                        <p:cTn id="5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8"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9" dur="1000"/>
                                        <p:tgtEl>
                                          <p:spTgt spid="3">
                                            <p:txEl>
                                              <p:pRg st="4" end="4"/>
                                            </p:txEl>
                                          </p:spTgt>
                                        </p:tgtEl>
                                      </p:cBhvr>
                                    </p:animEffect>
                                  </p:childTnLst>
                                </p:cTn>
                              </p:par>
                              <p:par>
                                <p:cTn id="60" presetID="31" presetClass="entr" presetSubtype="0" fill="hold" nodeType="with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 calcmode="lin" valueType="num">
                                      <p:cBhvr>
                                        <p:cTn id="6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5" dur="1000"/>
                                        <p:tgtEl>
                                          <p:spTgt spid="3">
                                            <p:txEl>
                                              <p:pRg st="5" end="5"/>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barn(inVertical)">
                                      <p:cBhvr>
                                        <p:cTn id="70" dur="500"/>
                                        <p:tgtEl>
                                          <p:spTgt spid="5"/>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barn(inVertical)">
                                      <p:cBhvr>
                                        <p:cTn id="7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2" grpId="0" animBg="1"/>
      <p:bldP spid="288773" grpId="0" animBg="1"/>
      <p:bldP spid="288774" grpId="0" animBg="1"/>
      <p:bldP spid="288775" grpId="0" animBg="1"/>
      <p:bldP spid="288776"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hueOff val="-193447"/>
            <a:satOff val="3713"/>
            <a:lumOff val="11329"/>
          </a:schemeClr>
        </a:solidFill>
        <a:effectLst/>
      </p:bgPr>
    </p:bg>
    <p:spTree>
      <p:nvGrpSpPr>
        <p:cNvPr id="1" name=""/>
        <p:cNvGrpSpPr/>
        <p:nvPr/>
      </p:nvGrpSpPr>
      <p:grpSpPr>
        <a:xfrm>
          <a:off x="0" y="0"/>
          <a:ext cx="0" cy="0"/>
          <a:chOff x="0" y="0"/>
          <a:chExt cx="0" cy="0"/>
        </a:xfrm>
      </p:grpSpPr>
      <p:pic>
        <p:nvPicPr>
          <p:cNvPr id="286" name="Rectangle Rectangle" descr="Rectangle Rectangle"/>
          <p:cNvPicPr>
            <a:picLocks/>
          </p:cNvPicPr>
          <p:nvPr/>
        </p:nvPicPr>
        <p:blipFill>
          <a:blip r:embed="rId2"/>
          <a:stretch>
            <a:fillRect/>
          </a:stretch>
        </p:blipFill>
        <p:spPr>
          <a:xfrm>
            <a:off x="3845330" y="398680"/>
            <a:ext cx="8146879" cy="1461559"/>
          </a:xfrm>
          <a:prstGeom prst="rect">
            <a:avLst/>
          </a:prstGeom>
          <a:effectLst>
            <a:outerShdw blurRad="152400" dist="147339" dir="2282938" rotWithShape="0">
              <a:srgbClr val="000000">
                <a:alpha val="71460"/>
              </a:srgbClr>
            </a:outerShdw>
          </a:effectLst>
        </p:spPr>
      </p:pic>
      <p:sp>
        <p:nvSpPr>
          <p:cNvPr id="287" name="Why Do We Believe What We Believe?"/>
          <p:cNvSpPr txBox="1"/>
          <p:nvPr/>
        </p:nvSpPr>
        <p:spPr>
          <a:xfrm>
            <a:off x="4033243" y="398680"/>
            <a:ext cx="6182020" cy="13706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lvl1pPr>
              <a:defRPr sz="6100" b="1">
                <a:ln w="12700" cap="flat">
                  <a:solidFill>
                    <a:srgbClr val="000000"/>
                  </a:solidFill>
                  <a:prstDash val="solid"/>
                  <a:miter lim="400000"/>
                </a:ln>
                <a:solidFill>
                  <a:srgbClr val="FFFFFF"/>
                </a:solidFill>
                <a:effectLst>
                  <a:outerShdw blurRad="50800" dist="63500" dir="1825299" rotWithShape="0">
                    <a:srgbClr val="000000"/>
                  </a:outerShdw>
                </a:effectLst>
                <a:latin typeface="Gill Sans"/>
                <a:ea typeface="Gill Sans"/>
                <a:cs typeface="Gill Sans"/>
                <a:sym typeface="Gill Sans"/>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4219" b="0" i="0" u="none" strike="noStrike" kern="0" cap="small" spc="0" normalizeH="0" baseline="0" noProof="0" dirty="0">
                <a:ln w="12700" cap="flat">
                  <a:solidFill>
                    <a:srgbClr val="000000"/>
                  </a:solidFill>
                  <a:prstDash val="solid"/>
                  <a:miter lim="400000"/>
                </a:ln>
                <a:solidFill>
                  <a:srgbClr val="FFFFFF"/>
                </a:solidFill>
                <a:effectLst/>
                <a:uLnTx/>
                <a:uFillTx/>
                <a:latin typeface="Impact" panose="020B0806030902050204" pitchFamily="34" charset="0"/>
                <a:sym typeface="Gill Sans"/>
              </a:rPr>
              <a:t>Why Do We Believe </a:t>
            </a:r>
            <a:endParaRPr kumimoji="0" lang="en-US" sz="4219" b="0" i="0" u="none" strike="noStrike" kern="0" cap="small" spc="0" normalizeH="0" baseline="0" noProof="0" dirty="0">
              <a:ln w="12700" cap="flat">
                <a:solidFill>
                  <a:srgbClr val="000000"/>
                </a:solidFill>
                <a:prstDash val="solid"/>
                <a:miter lim="400000"/>
              </a:ln>
              <a:solidFill>
                <a:srgbClr val="FFFFFF"/>
              </a:solidFill>
              <a:effectLst/>
              <a:uLnTx/>
              <a:uFillTx/>
              <a:latin typeface="Impact" panose="020B0806030902050204" pitchFamily="34" charset="0"/>
              <a:sym typeface="Gill Sans"/>
            </a:endParaRPr>
          </a:p>
          <a:p>
            <a:pPr marL="0" marR="0" lvl="0" indent="0" algn="ctr" defTabSz="410751" rtl="0" eaLnBrk="1" fontAlgn="auto" latinLnBrk="0" hangingPunct="0">
              <a:lnSpc>
                <a:spcPct val="100000"/>
              </a:lnSpc>
              <a:spcBef>
                <a:spcPts val="0"/>
              </a:spcBef>
              <a:spcAft>
                <a:spcPts val="0"/>
              </a:spcAft>
              <a:buClrTx/>
              <a:buSzTx/>
              <a:buFontTx/>
              <a:buNone/>
              <a:tabLst/>
              <a:defRPr/>
            </a:pPr>
            <a:r>
              <a:rPr kumimoji="0" sz="4219" b="0" i="0" u="none" strike="noStrike" kern="0" cap="small" spc="0" normalizeH="0" baseline="0" noProof="0" dirty="0">
                <a:ln w="12700" cap="flat">
                  <a:solidFill>
                    <a:srgbClr val="000000"/>
                  </a:solidFill>
                  <a:prstDash val="solid"/>
                  <a:miter lim="400000"/>
                </a:ln>
                <a:solidFill>
                  <a:srgbClr val="FFFFFF"/>
                </a:solidFill>
                <a:effectLst/>
                <a:uLnTx/>
                <a:uFillTx/>
                <a:latin typeface="Impact" panose="020B0806030902050204" pitchFamily="34" charset="0"/>
                <a:sym typeface="Gill Sans"/>
              </a:rPr>
              <a:t>What We Believe?</a:t>
            </a:r>
          </a:p>
        </p:txBody>
      </p:sp>
      <p:pic>
        <p:nvPicPr>
          <p:cNvPr id="288" name="Image" descr="Image"/>
          <p:cNvPicPr>
            <a:picLocks noChangeAspect="1"/>
          </p:cNvPicPr>
          <p:nvPr/>
        </p:nvPicPr>
        <p:blipFill>
          <a:blip r:embed="rId3"/>
          <a:srcRect r="171"/>
          <a:stretch>
            <a:fillRect/>
          </a:stretch>
        </p:blipFill>
        <p:spPr>
          <a:xfrm>
            <a:off x="0" y="-5953"/>
            <a:ext cx="6081676" cy="686994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6964" y="21600"/>
                </a:lnTo>
                <a:cubicBezTo>
                  <a:pt x="10994" y="21600"/>
                  <a:pt x="13912" y="21581"/>
                  <a:pt x="13888" y="21555"/>
                </a:cubicBezTo>
                <a:cubicBezTo>
                  <a:pt x="13865" y="21531"/>
                  <a:pt x="14021" y="21366"/>
                  <a:pt x="14235" y="21190"/>
                </a:cubicBezTo>
                <a:cubicBezTo>
                  <a:pt x="14448" y="21014"/>
                  <a:pt x="14741" y="20700"/>
                  <a:pt x="14886" y="20492"/>
                </a:cubicBezTo>
                <a:cubicBezTo>
                  <a:pt x="15456" y="19680"/>
                  <a:pt x="15889" y="19093"/>
                  <a:pt x="16137" y="18800"/>
                </a:cubicBezTo>
                <a:cubicBezTo>
                  <a:pt x="16280" y="18632"/>
                  <a:pt x="16472" y="18361"/>
                  <a:pt x="16564" y="18197"/>
                </a:cubicBezTo>
                <a:cubicBezTo>
                  <a:pt x="16655" y="18033"/>
                  <a:pt x="16809" y="17785"/>
                  <a:pt x="16908" y="17646"/>
                </a:cubicBezTo>
                <a:cubicBezTo>
                  <a:pt x="17033" y="17469"/>
                  <a:pt x="17104" y="17256"/>
                  <a:pt x="17139" y="16941"/>
                </a:cubicBezTo>
                <a:cubicBezTo>
                  <a:pt x="17182" y="16551"/>
                  <a:pt x="17407" y="15648"/>
                  <a:pt x="17511" y="15448"/>
                </a:cubicBezTo>
                <a:cubicBezTo>
                  <a:pt x="17624" y="15231"/>
                  <a:pt x="17697" y="14175"/>
                  <a:pt x="17623" y="13819"/>
                </a:cubicBezTo>
                <a:cubicBezTo>
                  <a:pt x="17592" y="13672"/>
                  <a:pt x="17580" y="13567"/>
                  <a:pt x="17582" y="13494"/>
                </a:cubicBezTo>
                <a:cubicBezTo>
                  <a:pt x="17517" y="13288"/>
                  <a:pt x="17419" y="13156"/>
                  <a:pt x="17248" y="13039"/>
                </a:cubicBezTo>
                <a:cubicBezTo>
                  <a:pt x="17116" y="12950"/>
                  <a:pt x="16967" y="12755"/>
                  <a:pt x="16872" y="12551"/>
                </a:cubicBezTo>
                <a:cubicBezTo>
                  <a:pt x="16786" y="12364"/>
                  <a:pt x="16633" y="12121"/>
                  <a:pt x="16534" y="12009"/>
                </a:cubicBezTo>
                <a:lnTo>
                  <a:pt x="16354" y="11804"/>
                </a:lnTo>
                <a:lnTo>
                  <a:pt x="16492" y="11544"/>
                </a:lnTo>
                <a:cubicBezTo>
                  <a:pt x="17017" y="10551"/>
                  <a:pt x="20057" y="8517"/>
                  <a:pt x="21297" y="8329"/>
                </a:cubicBezTo>
                <a:lnTo>
                  <a:pt x="21600" y="8283"/>
                </a:lnTo>
                <a:lnTo>
                  <a:pt x="21600" y="8247"/>
                </a:lnTo>
                <a:lnTo>
                  <a:pt x="21414" y="8184"/>
                </a:lnTo>
                <a:cubicBezTo>
                  <a:pt x="21291" y="8142"/>
                  <a:pt x="21125" y="8100"/>
                  <a:pt x="21043" y="8092"/>
                </a:cubicBezTo>
                <a:cubicBezTo>
                  <a:pt x="20962" y="8084"/>
                  <a:pt x="20850" y="8053"/>
                  <a:pt x="20794" y="8024"/>
                </a:cubicBezTo>
                <a:cubicBezTo>
                  <a:pt x="20634" y="7943"/>
                  <a:pt x="19955" y="7762"/>
                  <a:pt x="19469" y="7673"/>
                </a:cubicBezTo>
                <a:cubicBezTo>
                  <a:pt x="19420" y="7664"/>
                  <a:pt x="19362" y="7652"/>
                  <a:pt x="19305" y="7642"/>
                </a:cubicBezTo>
                <a:cubicBezTo>
                  <a:pt x="19246" y="7641"/>
                  <a:pt x="19173" y="7628"/>
                  <a:pt x="19100" y="7604"/>
                </a:cubicBezTo>
                <a:cubicBezTo>
                  <a:pt x="18938" y="7574"/>
                  <a:pt x="18766" y="7543"/>
                  <a:pt x="18654" y="7522"/>
                </a:cubicBezTo>
                <a:cubicBezTo>
                  <a:pt x="18449" y="7484"/>
                  <a:pt x="18117" y="7438"/>
                  <a:pt x="17916" y="7420"/>
                </a:cubicBezTo>
                <a:cubicBezTo>
                  <a:pt x="17836" y="7413"/>
                  <a:pt x="17774" y="7409"/>
                  <a:pt x="17721" y="7408"/>
                </a:cubicBezTo>
                <a:cubicBezTo>
                  <a:pt x="17718" y="7408"/>
                  <a:pt x="17715" y="7408"/>
                  <a:pt x="17713" y="7408"/>
                </a:cubicBezTo>
                <a:cubicBezTo>
                  <a:pt x="17711" y="7408"/>
                  <a:pt x="17712" y="7408"/>
                  <a:pt x="17710" y="7408"/>
                </a:cubicBezTo>
                <a:cubicBezTo>
                  <a:pt x="17551" y="7404"/>
                  <a:pt x="17488" y="7432"/>
                  <a:pt x="17362" y="7523"/>
                </a:cubicBezTo>
                <a:cubicBezTo>
                  <a:pt x="17207" y="7634"/>
                  <a:pt x="17149" y="7648"/>
                  <a:pt x="17023" y="7603"/>
                </a:cubicBezTo>
                <a:cubicBezTo>
                  <a:pt x="16981" y="7588"/>
                  <a:pt x="16942" y="7579"/>
                  <a:pt x="16913" y="7576"/>
                </a:cubicBezTo>
                <a:cubicBezTo>
                  <a:pt x="16884" y="7573"/>
                  <a:pt x="16864" y="7577"/>
                  <a:pt x="16862" y="7588"/>
                </a:cubicBezTo>
                <a:cubicBezTo>
                  <a:pt x="16813" y="7806"/>
                  <a:pt x="16719" y="7903"/>
                  <a:pt x="16465" y="7989"/>
                </a:cubicBezTo>
                <a:cubicBezTo>
                  <a:pt x="16334" y="8034"/>
                  <a:pt x="16106" y="8151"/>
                  <a:pt x="15957" y="8251"/>
                </a:cubicBezTo>
                <a:cubicBezTo>
                  <a:pt x="15933" y="8266"/>
                  <a:pt x="15905" y="8284"/>
                  <a:pt x="15879" y="8301"/>
                </a:cubicBezTo>
                <a:cubicBezTo>
                  <a:pt x="15833" y="8335"/>
                  <a:pt x="15788" y="8365"/>
                  <a:pt x="15736" y="8393"/>
                </a:cubicBezTo>
                <a:cubicBezTo>
                  <a:pt x="15635" y="8458"/>
                  <a:pt x="15527" y="8529"/>
                  <a:pt x="15458" y="8572"/>
                </a:cubicBezTo>
                <a:lnTo>
                  <a:pt x="15232" y="8710"/>
                </a:lnTo>
                <a:lnTo>
                  <a:pt x="15074" y="8596"/>
                </a:lnTo>
                <a:cubicBezTo>
                  <a:pt x="15013" y="8553"/>
                  <a:pt x="14969" y="8495"/>
                  <a:pt x="14933" y="8415"/>
                </a:cubicBezTo>
                <a:cubicBezTo>
                  <a:pt x="14859" y="8321"/>
                  <a:pt x="14824" y="8104"/>
                  <a:pt x="14830" y="7769"/>
                </a:cubicBezTo>
                <a:cubicBezTo>
                  <a:pt x="14815" y="7527"/>
                  <a:pt x="14804" y="7230"/>
                  <a:pt x="14795" y="6797"/>
                </a:cubicBezTo>
                <a:cubicBezTo>
                  <a:pt x="14783" y="6152"/>
                  <a:pt x="14754" y="5741"/>
                  <a:pt x="14686" y="5373"/>
                </a:cubicBezTo>
                <a:cubicBezTo>
                  <a:pt x="14671" y="5301"/>
                  <a:pt x="14654" y="5203"/>
                  <a:pt x="14640" y="5141"/>
                </a:cubicBezTo>
                <a:cubicBezTo>
                  <a:pt x="14546" y="4768"/>
                  <a:pt x="14396" y="4420"/>
                  <a:pt x="14136" y="3898"/>
                </a:cubicBezTo>
                <a:cubicBezTo>
                  <a:pt x="13978" y="3583"/>
                  <a:pt x="13878" y="3403"/>
                  <a:pt x="13770" y="3295"/>
                </a:cubicBezTo>
                <a:cubicBezTo>
                  <a:pt x="13769" y="3293"/>
                  <a:pt x="13768" y="3291"/>
                  <a:pt x="13766" y="3290"/>
                </a:cubicBezTo>
                <a:cubicBezTo>
                  <a:pt x="13766" y="3290"/>
                  <a:pt x="13765" y="3290"/>
                  <a:pt x="13765" y="3289"/>
                </a:cubicBezTo>
                <a:cubicBezTo>
                  <a:pt x="13748" y="3273"/>
                  <a:pt x="13731" y="3260"/>
                  <a:pt x="13713" y="3246"/>
                </a:cubicBezTo>
                <a:cubicBezTo>
                  <a:pt x="13678" y="3219"/>
                  <a:pt x="13637" y="3198"/>
                  <a:pt x="13597" y="3179"/>
                </a:cubicBezTo>
                <a:cubicBezTo>
                  <a:pt x="13594" y="3177"/>
                  <a:pt x="13593" y="3176"/>
                  <a:pt x="13589" y="3174"/>
                </a:cubicBezTo>
                <a:cubicBezTo>
                  <a:pt x="13523" y="3149"/>
                  <a:pt x="13445" y="3135"/>
                  <a:pt x="13351" y="3122"/>
                </a:cubicBezTo>
                <a:cubicBezTo>
                  <a:pt x="13269" y="3110"/>
                  <a:pt x="13019" y="3059"/>
                  <a:pt x="12880" y="3034"/>
                </a:cubicBezTo>
                <a:cubicBezTo>
                  <a:pt x="12696" y="3003"/>
                  <a:pt x="12510" y="2969"/>
                  <a:pt x="12273" y="2922"/>
                </a:cubicBezTo>
                <a:cubicBezTo>
                  <a:pt x="11559" y="2783"/>
                  <a:pt x="10727" y="2613"/>
                  <a:pt x="9986" y="2445"/>
                </a:cubicBezTo>
                <a:cubicBezTo>
                  <a:pt x="9827" y="2409"/>
                  <a:pt x="9454" y="2332"/>
                  <a:pt x="9122" y="2265"/>
                </a:cubicBezTo>
                <a:cubicBezTo>
                  <a:pt x="8982" y="2238"/>
                  <a:pt x="8860" y="2213"/>
                  <a:pt x="8735" y="2182"/>
                </a:cubicBezTo>
                <a:cubicBezTo>
                  <a:pt x="8446" y="2119"/>
                  <a:pt x="8177" y="2051"/>
                  <a:pt x="8095" y="2015"/>
                </a:cubicBezTo>
                <a:cubicBezTo>
                  <a:pt x="7991" y="1970"/>
                  <a:pt x="7769" y="1926"/>
                  <a:pt x="7603" y="1918"/>
                </a:cubicBezTo>
                <a:cubicBezTo>
                  <a:pt x="7518" y="1914"/>
                  <a:pt x="7289" y="1882"/>
                  <a:pt x="7109" y="1862"/>
                </a:cubicBezTo>
                <a:cubicBezTo>
                  <a:pt x="6943" y="1846"/>
                  <a:pt x="6790" y="1828"/>
                  <a:pt x="6637" y="1809"/>
                </a:cubicBezTo>
                <a:cubicBezTo>
                  <a:pt x="6410" y="1781"/>
                  <a:pt x="6208" y="1751"/>
                  <a:pt x="6128" y="1728"/>
                </a:cubicBezTo>
                <a:cubicBezTo>
                  <a:pt x="6065" y="1711"/>
                  <a:pt x="5970" y="1690"/>
                  <a:pt x="5914" y="1683"/>
                </a:cubicBezTo>
                <a:cubicBezTo>
                  <a:pt x="5863" y="1676"/>
                  <a:pt x="5772" y="1640"/>
                  <a:pt x="5702" y="1600"/>
                </a:cubicBezTo>
                <a:cubicBezTo>
                  <a:pt x="5286" y="1470"/>
                  <a:pt x="4864" y="1275"/>
                  <a:pt x="4379" y="1001"/>
                </a:cubicBezTo>
                <a:cubicBezTo>
                  <a:pt x="4373" y="997"/>
                  <a:pt x="4363" y="992"/>
                  <a:pt x="4357" y="989"/>
                </a:cubicBezTo>
                <a:cubicBezTo>
                  <a:pt x="4348" y="984"/>
                  <a:pt x="4348" y="982"/>
                  <a:pt x="4340" y="977"/>
                </a:cubicBezTo>
                <a:cubicBezTo>
                  <a:pt x="4124" y="854"/>
                  <a:pt x="3907" y="727"/>
                  <a:pt x="3656" y="567"/>
                </a:cubicBezTo>
                <a:lnTo>
                  <a:pt x="3041" y="174"/>
                </a:lnTo>
                <a:cubicBezTo>
                  <a:pt x="2990" y="160"/>
                  <a:pt x="2934" y="155"/>
                  <a:pt x="2869" y="151"/>
                </a:cubicBezTo>
                <a:lnTo>
                  <a:pt x="2561" y="151"/>
                </a:lnTo>
                <a:cubicBezTo>
                  <a:pt x="2549" y="151"/>
                  <a:pt x="2546" y="150"/>
                  <a:pt x="2535" y="150"/>
                </a:cubicBezTo>
                <a:cubicBezTo>
                  <a:pt x="2518" y="150"/>
                  <a:pt x="2512" y="148"/>
                  <a:pt x="2496" y="148"/>
                </a:cubicBezTo>
                <a:cubicBezTo>
                  <a:pt x="2230" y="145"/>
                  <a:pt x="2098" y="126"/>
                  <a:pt x="2069" y="75"/>
                </a:cubicBezTo>
                <a:cubicBezTo>
                  <a:pt x="2053" y="47"/>
                  <a:pt x="1997" y="31"/>
                  <a:pt x="1872" y="19"/>
                </a:cubicBezTo>
                <a:cubicBezTo>
                  <a:pt x="1862" y="18"/>
                  <a:pt x="1858" y="16"/>
                  <a:pt x="1847" y="15"/>
                </a:cubicBezTo>
                <a:cubicBezTo>
                  <a:pt x="1683" y="3"/>
                  <a:pt x="1425" y="0"/>
                  <a:pt x="1013" y="0"/>
                </a:cubicBezTo>
                <a:lnTo>
                  <a:pt x="1012" y="0"/>
                </a:lnTo>
                <a:lnTo>
                  <a:pt x="0" y="0"/>
                </a:lnTo>
                <a:close/>
              </a:path>
            </a:pathLst>
          </a:custGeom>
          <a:ln w="12700">
            <a:miter lim="400000"/>
          </a:ln>
          <a:effectLst>
            <a:outerShdw blurRad="203200" dist="136836" dir="2501888" rotWithShape="0">
              <a:srgbClr val="5A5F5E">
                <a:alpha val="50000"/>
              </a:srgbClr>
            </a:outerShdw>
          </a:effectLst>
        </p:spPr>
      </p:pic>
      <p:sp>
        <p:nvSpPr>
          <p:cNvPr id="289" name="THE SOURCE…"/>
          <p:cNvSpPr txBox="1"/>
          <p:nvPr/>
        </p:nvSpPr>
        <p:spPr>
          <a:xfrm>
            <a:off x="-193453" y="1983606"/>
            <a:ext cx="4737454" cy="4604017"/>
          </a:xfrm>
          <a:prstGeom prst="rect">
            <a:avLst/>
          </a:prstGeom>
          <a:ln w="12700">
            <a:miter lim="400000"/>
          </a:ln>
          <a:effectLst>
            <a:outerShdw blurRad="203200" dist="61430" dir="2501888" rotWithShape="0">
              <a:srgbClr val="5A5F5E">
                <a:alpha val="9466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spAutoFit/>
          </a:bodyPr>
          <a:lstStyle/>
          <a:p>
            <a:pPr marL="0" marR="0" lvl="0" indent="0" algn="ctr" defTabSz="410751" rtl="0" eaLnBrk="1" fontAlgn="auto" latinLnBrk="0" hangingPunct="0">
              <a:lnSpc>
                <a:spcPct val="100000"/>
              </a:lnSpc>
              <a:spcBef>
                <a:spcPts val="2039"/>
              </a:spcBef>
              <a:spcAft>
                <a:spcPts val="0"/>
              </a:spcAft>
              <a:buClrTx/>
              <a:buSzTx/>
              <a:buFontTx/>
              <a:buNone/>
              <a:tabLst/>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kumimoji="0" sz="3797" b="1" i="0" u="none" strike="noStrike" kern="0" cap="none" spc="0" normalizeH="0" baseline="0" noProof="0" dirty="0">
                <a:ln w="25400" cap="flat">
                  <a:solidFill>
                    <a:srgbClr val="FFFFFF"/>
                  </a:solidFill>
                  <a:prstDash val="solid"/>
                  <a:miter lim="400000"/>
                </a:ln>
                <a:solidFill>
                  <a:srgbClr val="B4B4B4"/>
                </a:solidFill>
                <a:effectLst>
                  <a:outerShdw blurRad="12700" dist="63500" dir="3518016" rotWithShape="0">
                    <a:srgbClr val="000000"/>
                  </a:outerShdw>
                </a:effectLst>
                <a:uLnTx/>
                <a:uFillTx/>
                <a:latin typeface="Georgia" panose="02040502050405020303" pitchFamily="18" charset="0"/>
                <a:sym typeface="Century Gothic"/>
              </a:rPr>
              <a:t>THE SOURCE </a:t>
            </a:r>
          </a:p>
          <a:p>
            <a:pPr marL="0" marR="0" lvl="0" indent="0" algn="ctr" defTabSz="410751" rtl="0" eaLnBrk="1" fontAlgn="auto" latinLnBrk="0" hangingPunct="0">
              <a:lnSpc>
                <a:spcPct val="100000"/>
              </a:lnSpc>
              <a:spcBef>
                <a:spcPts val="2039"/>
              </a:spcBef>
              <a:spcAft>
                <a:spcPts val="0"/>
              </a:spcAft>
              <a:buClrTx/>
              <a:buSzTx/>
              <a:buFontTx/>
              <a:buNone/>
              <a:tabLst/>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kumimoji="0" sz="3797" b="1" i="0" u="none" strike="noStrike" kern="0" cap="none" spc="0" normalizeH="0" baseline="0" noProof="0" dirty="0">
                <a:ln w="25400" cap="flat">
                  <a:solidFill>
                    <a:srgbClr val="FFFFFF"/>
                  </a:solidFill>
                  <a:prstDash val="solid"/>
                  <a:miter lim="400000"/>
                </a:ln>
                <a:solidFill>
                  <a:srgbClr val="B4B4B4"/>
                </a:solidFill>
                <a:effectLst>
                  <a:outerShdw blurRad="12700" dist="63500" dir="3518016" rotWithShape="0">
                    <a:srgbClr val="000000"/>
                  </a:outerShdw>
                </a:effectLst>
                <a:uLnTx/>
                <a:uFillTx/>
                <a:latin typeface="Georgia" panose="02040502050405020303" pitchFamily="18" charset="0"/>
                <a:sym typeface="Century Gothic"/>
              </a:rPr>
              <a:t>THE SEARCH</a:t>
            </a:r>
          </a:p>
          <a:p>
            <a:pPr marL="0" marR="0" lvl="0" indent="0" algn="ctr" defTabSz="410751" rtl="0" eaLnBrk="1" fontAlgn="auto" latinLnBrk="0" hangingPunct="0">
              <a:lnSpc>
                <a:spcPct val="100000"/>
              </a:lnSpc>
              <a:spcBef>
                <a:spcPts val="2039"/>
              </a:spcBef>
              <a:spcAft>
                <a:spcPts val="0"/>
              </a:spcAft>
              <a:buClrTx/>
              <a:buSzTx/>
              <a:buFontTx/>
              <a:buNone/>
              <a:tabLst/>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kumimoji="0" sz="3797" b="1" i="0" u="none" strike="noStrike" kern="0" cap="none" spc="0" normalizeH="0" baseline="0" noProof="0" dirty="0">
                <a:ln w="25400" cap="flat">
                  <a:solidFill>
                    <a:srgbClr val="FFFFFF"/>
                  </a:solidFill>
                  <a:prstDash val="solid"/>
                  <a:miter lim="400000"/>
                </a:ln>
                <a:solidFill>
                  <a:srgbClr val="B4B4B4"/>
                </a:solidFill>
                <a:effectLst>
                  <a:outerShdw blurRad="12700" dist="63500" dir="3518016" rotWithShape="0">
                    <a:srgbClr val="000000"/>
                  </a:outerShdw>
                </a:effectLst>
                <a:uLnTx/>
                <a:uFillTx/>
                <a:latin typeface="Georgia" panose="02040502050405020303" pitchFamily="18" charset="0"/>
                <a:sym typeface="Century Gothic"/>
              </a:rPr>
              <a:t>THE METHOD</a:t>
            </a:r>
          </a:p>
          <a:p>
            <a:pPr marL="0" marR="0" lvl="0" indent="0" algn="ctr" defTabSz="410751" rtl="0" eaLnBrk="1" fontAlgn="auto" latinLnBrk="0" hangingPunct="0">
              <a:lnSpc>
                <a:spcPct val="100000"/>
              </a:lnSpc>
              <a:spcBef>
                <a:spcPts val="2039"/>
              </a:spcBef>
              <a:spcAft>
                <a:spcPts val="0"/>
              </a:spcAft>
              <a:buClrTx/>
              <a:buSzTx/>
              <a:buFontTx/>
              <a:buNone/>
              <a:tabLst/>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kumimoji="0" sz="3797" b="1" i="0" u="none" strike="noStrike" kern="0" cap="none" spc="0" normalizeH="0" baseline="0" noProof="0" dirty="0">
                <a:ln w="25400" cap="flat">
                  <a:solidFill>
                    <a:srgbClr val="FFFFFF"/>
                  </a:solidFill>
                  <a:prstDash val="solid"/>
                  <a:miter lim="400000"/>
                </a:ln>
                <a:solidFill>
                  <a:srgbClr val="B4B4B4"/>
                </a:solidFill>
                <a:effectLst>
                  <a:outerShdw blurRad="12700" dist="63500" dir="3518016" rotWithShape="0">
                    <a:srgbClr val="000000"/>
                  </a:outerShdw>
                </a:effectLst>
                <a:uLnTx/>
                <a:uFillTx/>
                <a:latin typeface="Georgia" panose="02040502050405020303" pitchFamily="18" charset="0"/>
                <a:sym typeface="Century Gothic"/>
              </a:rPr>
              <a:t>THE APPLICATION</a:t>
            </a:r>
          </a:p>
          <a:p>
            <a:pPr marL="0" marR="0" lvl="0" indent="0" algn="ctr" defTabSz="410751" rtl="0" eaLnBrk="1" fontAlgn="auto" latinLnBrk="0" hangingPunct="0">
              <a:lnSpc>
                <a:spcPct val="100000"/>
              </a:lnSpc>
              <a:spcBef>
                <a:spcPts val="2039"/>
              </a:spcBef>
              <a:spcAft>
                <a:spcPts val="0"/>
              </a:spcAft>
              <a:buClrTx/>
              <a:buSzTx/>
              <a:buFontTx/>
              <a:buNone/>
              <a:tabLst/>
              <a:defRPr sz="5800" b="1">
                <a:ln w="25400" cap="flat">
                  <a:solidFill>
                    <a:srgbClr val="FFFFFF"/>
                  </a:solidFill>
                  <a:prstDash val="solid"/>
                  <a:miter lim="400000"/>
                </a:ln>
                <a:solidFill>
                  <a:srgbClr val="B4B4B4"/>
                </a:solidFill>
                <a:effectLst>
                  <a:outerShdw blurRad="12700" dist="63500" dir="3518016" rotWithShape="0">
                    <a:srgbClr val="000000"/>
                  </a:outerShdw>
                </a:effectLst>
                <a:latin typeface="Century Gothic"/>
                <a:ea typeface="Century Gothic"/>
                <a:cs typeface="Century Gothic"/>
                <a:sym typeface="Century Gothic"/>
              </a:defRPr>
            </a:pPr>
            <a:r>
              <a:rPr kumimoji="0" sz="3797" b="1" i="0" u="none" strike="noStrike" kern="0" cap="none" spc="0" normalizeH="0" baseline="0" noProof="0" dirty="0">
                <a:ln w="25400" cap="flat">
                  <a:solidFill>
                    <a:srgbClr val="FFFFFF"/>
                  </a:solidFill>
                  <a:prstDash val="solid"/>
                  <a:miter lim="400000"/>
                </a:ln>
                <a:solidFill>
                  <a:srgbClr val="B4B4B4"/>
                </a:solidFill>
                <a:effectLst>
                  <a:outerShdw blurRad="12700" dist="63500" dir="3518016" rotWithShape="0">
                    <a:srgbClr val="000000"/>
                  </a:outerShdw>
                </a:effectLst>
                <a:uLnTx/>
                <a:uFillTx/>
                <a:latin typeface="Georgia" panose="02040502050405020303" pitchFamily="18" charset="0"/>
                <a:sym typeface="Century Gothic"/>
              </a:rPr>
              <a:t>THE RESULT</a:t>
            </a:r>
          </a:p>
        </p:txBody>
      </p:sp>
      <p:sp>
        <p:nvSpPr>
          <p:cNvPr id="290" name="Acts 17:11,12"/>
          <p:cNvSpPr txBox="1"/>
          <p:nvPr/>
        </p:nvSpPr>
        <p:spPr>
          <a:xfrm>
            <a:off x="8577442" y="6314856"/>
            <a:ext cx="1652697" cy="461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lvl1pPr>
              <a:defRPr>
                <a:solidFill>
                  <a:srgbClr val="FFFFFF"/>
                </a:solidFill>
                <a:effectLst>
                  <a:outerShdw blurRad="12700" dist="63500" dir="1356534" rotWithShape="0">
                    <a:srgbClr val="000000"/>
                  </a:outerShdw>
                </a:effectLst>
              </a:defRPr>
            </a:lvl1pPr>
          </a:lstStyle>
          <a:p>
            <a:pPr marL="0" marR="0" lvl="0" indent="0" algn="ctr" defTabSz="410751" rtl="0" eaLnBrk="1" fontAlgn="auto" latinLnBrk="0" hangingPunct="0">
              <a:lnSpc>
                <a:spcPct val="100000"/>
              </a:lnSpc>
              <a:spcBef>
                <a:spcPts val="0"/>
              </a:spcBef>
              <a:spcAft>
                <a:spcPts val="0"/>
              </a:spcAft>
              <a:buClrTx/>
              <a:buSzTx/>
              <a:buFontTx/>
              <a:buNone/>
              <a:tabLst/>
              <a:defRPr/>
            </a:pPr>
            <a:r>
              <a:rPr kumimoji="0" sz="2531" b="0" i="0" u="none" strike="noStrike" kern="0" cap="none" spc="0" normalizeH="0" baseline="0" noProof="0" dirty="0">
                <a:ln>
                  <a:noFill/>
                </a:ln>
                <a:solidFill>
                  <a:srgbClr val="FFFFFF"/>
                </a:solidFill>
                <a:effectLst/>
                <a:uLnTx/>
                <a:uFillTx/>
                <a:latin typeface="Impact" panose="020B0806030902050204" pitchFamily="34" charset="0"/>
                <a:sym typeface="Gill Sans Light"/>
              </a:rPr>
              <a:t>Acts 17:11</a:t>
            </a:r>
            <a:r>
              <a:rPr kumimoji="0" lang="en-US" sz="2531" b="0" i="0" u="none" strike="noStrike" kern="0" cap="none" spc="0" normalizeH="0" baseline="0" noProof="0" dirty="0">
                <a:ln>
                  <a:noFill/>
                </a:ln>
                <a:solidFill>
                  <a:srgbClr val="FFFFFF"/>
                </a:solidFill>
                <a:effectLst/>
                <a:uLnTx/>
                <a:uFillTx/>
                <a:latin typeface="Impact" panose="020B0806030902050204" pitchFamily="34" charset="0"/>
                <a:sym typeface="Gill Sans Light"/>
              </a:rPr>
              <a:t>-</a:t>
            </a:r>
            <a:r>
              <a:rPr kumimoji="0" sz="2531" b="0" i="0" u="none" strike="noStrike" kern="0" cap="none" spc="0" normalizeH="0" baseline="0" noProof="0" dirty="0">
                <a:ln>
                  <a:noFill/>
                </a:ln>
                <a:solidFill>
                  <a:srgbClr val="FFFFFF"/>
                </a:solidFill>
                <a:effectLst/>
                <a:uLnTx/>
                <a:uFillTx/>
                <a:latin typeface="Impact" panose="020B0806030902050204" pitchFamily="34" charset="0"/>
                <a:sym typeface="Gill Sans Light"/>
              </a:rPr>
              <a:t>12</a:t>
            </a:r>
          </a:p>
        </p:txBody>
      </p:sp>
      <p:sp>
        <p:nvSpPr>
          <p:cNvPr id="2" name="Rectangle 1">
            <a:extLst>
              <a:ext uri="{FF2B5EF4-FFF2-40B4-BE49-F238E27FC236}">
                <a16:creationId xmlns:a16="http://schemas.microsoft.com/office/drawing/2014/main" id="{4E75311B-8D77-448C-B8F1-20910AE7D554}"/>
              </a:ext>
            </a:extLst>
          </p:cNvPr>
          <p:cNvSpPr/>
          <p:nvPr/>
        </p:nvSpPr>
        <p:spPr>
          <a:xfrm>
            <a:off x="6595479" y="2180556"/>
            <a:ext cx="5038049" cy="3980577"/>
          </a:xfrm>
          <a:prstGeom prst="rect">
            <a:avLst/>
          </a:prstGeom>
          <a:solidFill>
            <a:srgbClr val="00CCFF"/>
          </a:solidFill>
          <a:ln w="12700" cap="flat">
            <a:solidFill>
              <a:srgbClr val="FFC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Georgia" panose="02040502050405020303" pitchFamily="18" charset="0"/>
                <a:sym typeface="Gill Sans Light"/>
              </a:rPr>
              <a:t>When we believe,</a:t>
            </a:r>
          </a:p>
          <a:p>
            <a:pPr marL="0" marR="0" indent="0" algn="ctr" defTabSz="584200" rtl="0" fontAlgn="auto" latinLnBrk="0" hangingPunct="0">
              <a:lnSpc>
                <a:spcPct val="100000"/>
              </a:lnSpc>
              <a:spcBef>
                <a:spcPts val="0"/>
              </a:spcBef>
              <a:spcAft>
                <a:spcPts val="0"/>
              </a:spcAft>
              <a:buClrTx/>
              <a:buSzTx/>
              <a:buFontTx/>
              <a:buNone/>
              <a:tabLst/>
            </a:pPr>
            <a:r>
              <a:rPr lang="en-US" sz="3600" dirty="0">
                <a:solidFill>
                  <a:srgbClr val="000000"/>
                </a:solidFill>
                <a:latin typeface="Georgia" panose="02040502050405020303" pitchFamily="18" charset="0"/>
                <a:sym typeface="Gill Sans Light"/>
              </a:rPr>
              <a:t>teach and</a:t>
            </a: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Georgia" panose="02040502050405020303" pitchFamily="18" charset="0"/>
                <a:sym typeface="Gill Sans Light"/>
              </a:rPr>
              <a:t>practice </a:t>
            </a:r>
            <a:r>
              <a:rPr kumimoji="0" lang="en-US" sz="3600" b="0" i="0" u="none" strike="noStrike" cap="none" spc="0" normalizeH="0" baseline="0" dirty="0">
                <a:ln>
                  <a:noFill/>
                </a:ln>
                <a:solidFill>
                  <a:srgbClr val="000000"/>
                </a:solidFill>
                <a:effectLst/>
                <a:uFillTx/>
                <a:latin typeface="Impact" panose="020B0806030902050204" pitchFamily="34" charset="0"/>
                <a:sym typeface="Gill Sans Light"/>
              </a:rPr>
              <a:t>ONLY</a:t>
            </a:r>
          </a:p>
          <a:p>
            <a:pPr marL="0" marR="0" indent="0" algn="ctr" defTabSz="584200" rtl="0" fontAlgn="auto" latinLnBrk="0" hangingPunct="0">
              <a:lnSpc>
                <a:spcPct val="100000"/>
              </a:lnSpc>
              <a:spcBef>
                <a:spcPts val="0"/>
              </a:spcBef>
              <a:spcAft>
                <a:spcPts val="0"/>
              </a:spcAft>
              <a:buClrTx/>
              <a:buSzTx/>
              <a:buFontTx/>
              <a:buNone/>
              <a:tabLst/>
            </a:pPr>
            <a:r>
              <a:rPr lang="en-US" sz="3600" dirty="0">
                <a:solidFill>
                  <a:srgbClr val="000000"/>
                </a:solidFill>
                <a:latin typeface="Georgia" panose="02040502050405020303" pitchFamily="18" charset="0"/>
                <a:sym typeface="Gill Sans Light"/>
              </a:rPr>
              <a:t>what is taught in </a:t>
            </a: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Georgia" panose="02040502050405020303" pitchFamily="18" charset="0"/>
                <a:sym typeface="Gill Sans Light"/>
              </a:rPr>
              <a:t>the Bible, we</a:t>
            </a:r>
          </a:p>
          <a:p>
            <a:pPr marL="0" marR="0" indent="0" algn="ctr" defTabSz="584200" rtl="0" fontAlgn="auto" latinLnBrk="0" hangingPunct="0">
              <a:lnSpc>
                <a:spcPct val="100000"/>
              </a:lnSpc>
              <a:spcBef>
                <a:spcPts val="0"/>
              </a:spcBef>
              <a:spcAft>
                <a:spcPts val="0"/>
              </a:spcAft>
              <a:buClrTx/>
              <a:buSzTx/>
              <a:buFontTx/>
              <a:buNone/>
              <a:tabLst/>
            </a:pPr>
            <a:r>
              <a:rPr lang="en-US" sz="3600" dirty="0">
                <a:solidFill>
                  <a:srgbClr val="000000"/>
                </a:solidFill>
                <a:latin typeface="Impact" panose="020B0806030902050204" pitchFamily="34" charset="0"/>
                <a:sym typeface="Gill Sans Light"/>
              </a:rPr>
              <a:t>KNOW </a:t>
            </a:r>
            <a:r>
              <a:rPr lang="en-US" sz="3600" dirty="0">
                <a:solidFill>
                  <a:srgbClr val="000000"/>
                </a:solidFill>
                <a:latin typeface="Georgia" panose="02040502050405020303" pitchFamily="18" charset="0"/>
                <a:sym typeface="Gill Sans Light"/>
              </a:rPr>
              <a:t>we are</a:t>
            </a:r>
          </a:p>
          <a:p>
            <a:pPr marL="0" marR="0" indent="0" algn="ctr" defTabSz="584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Georgia" panose="02040502050405020303" pitchFamily="18" charset="0"/>
                <a:sym typeface="Gill Sans Light"/>
              </a:rPr>
              <a:t>pleasing to God! </a:t>
            </a:r>
          </a:p>
        </p:txBody>
      </p:sp>
    </p:spTree>
    <p:extLst>
      <p:ext uri="{BB962C8B-B14F-4D97-AF65-F5344CB8AC3E}">
        <p14:creationId xmlns:p14="http://schemas.microsoft.com/office/powerpoint/2010/main" val="34799156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3357"/>
            <a:ext cx="8229600" cy="1143000"/>
          </a:xfrm>
          <a:solidFill>
            <a:schemeClr val="bg1"/>
          </a:solidFill>
          <a:ln>
            <a:solidFill>
              <a:srgbClr val="FF0000"/>
            </a:solidFill>
          </a:ln>
        </p:spPr>
        <p:txBody>
          <a:bodyPr>
            <a:normAutofit/>
          </a:bodyPr>
          <a:lstStyle/>
          <a:p>
            <a:r>
              <a:rPr lang="en-US" sz="4000" cap="small" dirty="0">
                <a:solidFill>
                  <a:srgbClr val="000000"/>
                </a:solidFill>
                <a:latin typeface="Impact" panose="020B0806030902050204" pitchFamily="34" charset="0"/>
              </a:rPr>
              <a:t>John 20:26-27</a:t>
            </a:r>
          </a:p>
        </p:txBody>
      </p:sp>
      <p:pic>
        <p:nvPicPr>
          <p:cNvPr id="3" name="Picture 2"/>
          <p:cNvPicPr>
            <a:picLocks noChangeAspect="1"/>
          </p:cNvPicPr>
          <p:nvPr/>
        </p:nvPicPr>
        <p:blipFill>
          <a:blip r:embed="rId2"/>
          <a:stretch>
            <a:fillRect/>
          </a:stretch>
        </p:blipFill>
        <p:spPr>
          <a:xfrm>
            <a:off x="2209801" y="1295400"/>
            <a:ext cx="7575049" cy="5638800"/>
          </a:xfrm>
          <a:prstGeom prst="rect">
            <a:avLst/>
          </a:prstGeom>
        </p:spPr>
      </p:pic>
      <p:sp>
        <p:nvSpPr>
          <p:cNvPr id="4" name="TextBox 3"/>
          <p:cNvSpPr txBox="1"/>
          <p:nvPr/>
        </p:nvSpPr>
        <p:spPr>
          <a:xfrm>
            <a:off x="3048001" y="1736379"/>
            <a:ext cx="5638800" cy="4139595"/>
          </a:xfrm>
          <a:prstGeom prst="rect">
            <a:avLst/>
          </a:prstGeom>
          <a:noFill/>
        </p:spPr>
        <p:txBody>
          <a:bodyPr wrap="square" rtlCol="0">
            <a:spAutoFit/>
          </a:bodyPr>
          <a:lstStyle/>
          <a:p>
            <a:pPr lvl="0" algn="ctr"/>
            <a:r>
              <a:rPr kumimoji="0" lang="en-US" sz="3200" b="0" i="0" u="none" strike="noStrike" kern="0" cap="none" spc="0" normalizeH="0" baseline="0" noProof="0" dirty="0">
                <a:ln>
                  <a:noFill/>
                </a:ln>
                <a:solidFill>
                  <a:srgbClr val="FF0000"/>
                </a:solidFill>
                <a:effectLst/>
                <a:uLnTx/>
                <a:uFillTx/>
                <a:latin typeface="Georgia" panose="02040502050405020303" pitchFamily="18" charset="0"/>
                <a:ea typeface="+mn-ea"/>
                <a:cs typeface="+mn-cs"/>
              </a:rPr>
              <a:t>“</a:t>
            </a:r>
            <a:r>
              <a:rPr lang="en-US" sz="2500" kern="0" dirty="0">
                <a:solidFill>
                  <a:srgbClr val="FF0000"/>
                </a:solidFill>
                <a:latin typeface="Georgia" panose="02040502050405020303" pitchFamily="18" charset="0"/>
              </a:rPr>
              <a:t>And after eight days His disciples were again inside, and Thomas with them. Jesus came, the doors being shut, and stood in the midst, and said, "Peace to you! Then He said to Thomas, "Reach your finger here, and look at My hands; and reach your hand here, and put it into My side. Do not be unbelieving, but believing</a:t>
            </a:r>
            <a:r>
              <a:rPr kumimoji="0" lang="en-US" sz="2800" b="0" i="0" u="none" strike="noStrike" kern="0" cap="none" spc="0" normalizeH="0" baseline="0" noProof="0" dirty="0">
                <a:ln>
                  <a:noFill/>
                </a:ln>
                <a:solidFill>
                  <a:srgbClr val="FF0000"/>
                </a:solidFill>
                <a:effectLst/>
                <a:uLnTx/>
                <a:uFillTx/>
                <a:latin typeface="Georgia" panose="02040502050405020303"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Georgia" panose="02040502050405020303" pitchFamily="18" charset="0"/>
                <a:ea typeface="+mn-ea"/>
                <a:cs typeface="+mn-cs"/>
              </a:rPr>
              <a:t> </a:t>
            </a:r>
            <a:endParaRPr kumimoji="0" lang="en-US" sz="3000" b="0" i="0" u="none" strike="noStrike" kern="0" cap="none" spc="0" normalizeH="0" baseline="0" noProof="0" dirty="0">
              <a:ln>
                <a:noFill/>
              </a:ln>
              <a:solidFill>
                <a:srgbClr val="FF000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2311880145"/>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83357"/>
            <a:ext cx="8229600" cy="1143000"/>
          </a:xfrm>
          <a:solidFill>
            <a:schemeClr val="bg1"/>
          </a:solidFill>
          <a:ln>
            <a:solidFill>
              <a:srgbClr val="FF0000"/>
            </a:solidFill>
          </a:ln>
        </p:spPr>
        <p:txBody>
          <a:bodyPr>
            <a:normAutofit/>
          </a:bodyPr>
          <a:lstStyle/>
          <a:p>
            <a:r>
              <a:rPr lang="en-US" sz="4000" cap="small" dirty="0">
                <a:solidFill>
                  <a:srgbClr val="000000"/>
                </a:solidFill>
                <a:latin typeface="Impact" panose="020B0806030902050204" pitchFamily="34" charset="0"/>
              </a:rPr>
              <a:t>John 20:28-29</a:t>
            </a:r>
          </a:p>
        </p:txBody>
      </p:sp>
      <p:pic>
        <p:nvPicPr>
          <p:cNvPr id="3" name="Picture 2"/>
          <p:cNvPicPr>
            <a:picLocks noChangeAspect="1"/>
          </p:cNvPicPr>
          <p:nvPr/>
        </p:nvPicPr>
        <p:blipFill>
          <a:blip r:embed="rId2"/>
          <a:stretch>
            <a:fillRect/>
          </a:stretch>
        </p:blipFill>
        <p:spPr>
          <a:xfrm>
            <a:off x="2209801" y="1295400"/>
            <a:ext cx="7575049" cy="5638800"/>
          </a:xfrm>
          <a:prstGeom prst="rect">
            <a:avLst/>
          </a:prstGeom>
        </p:spPr>
      </p:pic>
      <p:sp>
        <p:nvSpPr>
          <p:cNvPr id="4" name="TextBox 3"/>
          <p:cNvSpPr txBox="1"/>
          <p:nvPr/>
        </p:nvSpPr>
        <p:spPr>
          <a:xfrm>
            <a:off x="3106994" y="1972353"/>
            <a:ext cx="5638800" cy="3785652"/>
          </a:xfrm>
          <a:prstGeom prst="rect">
            <a:avLst/>
          </a:prstGeom>
          <a:noFill/>
        </p:spPr>
        <p:txBody>
          <a:bodyPr wrap="square" rtlCol="0">
            <a:spAutoFit/>
          </a:bodyPr>
          <a:lstStyle/>
          <a:p>
            <a:pPr lvl="0" algn="ctr"/>
            <a:r>
              <a:rPr kumimoji="0" lang="en-US" sz="3200" b="0" i="0" u="none" strike="noStrike" kern="0" cap="none" spc="0" normalizeH="0" baseline="0" noProof="0" dirty="0">
                <a:ln>
                  <a:noFill/>
                </a:ln>
                <a:solidFill>
                  <a:srgbClr val="FF0000"/>
                </a:solidFill>
                <a:effectLst/>
                <a:uLnTx/>
                <a:uFillTx/>
                <a:latin typeface="Georgia" panose="02040502050405020303" pitchFamily="18" charset="0"/>
                <a:ea typeface="+mn-ea"/>
                <a:cs typeface="+mn-cs"/>
              </a:rPr>
              <a:t>“</a:t>
            </a:r>
            <a:r>
              <a:rPr lang="en-US" sz="3000" kern="0" dirty="0">
                <a:solidFill>
                  <a:srgbClr val="FF0000"/>
                </a:solidFill>
                <a:latin typeface="Georgia" panose="02040502050405020303" pitchFamily="18" charset="0"/>
              </a:rPr>
              <a:t>And Thomas answered and said to Him, My Lord and my God! Jesus said to him, Thomas, because you have seen Me, you have believed. Blessed are those who have not seen and yet have believed</a:t>
            </a:r>
            <a:r>
              <a:rPr lang="en-US" sz="2500" kern="0" dirty="0">
                <a:solidFill>
                  <a:srgbClr val="FF0000"/>
                </a:solidFill>
                <a:latin typeface="Georgia" panose="02040502050405020303" pitchFamily="18" charset="0"/>
              </a:rPr>
              <a:t>.</a:t>
            </a:r>
            <a:r>
              <a:rPr kumimoji="0" lang="en-US" sz="2800" b="0" i="0" u="none" strike="noStrike" kern="0" cap="none" spc="0" normalizeH="0" baseline="0" noProof="0" dirty="0">
                <a:ln>
                  <a:noFill/>
                </a:ln>
                <a:solidFill>
                  <a:srgbClr val="FF0000"/>
                </a:solidFill>
                <a:effectLst/>
                <a:uLnTx/>
                <a:uFillTx/>
                <a:latin typeface="Georgia" panose="02040502050405020303"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Georgia" panose="02040502050405020303" pitchFamily="18" charset="0"/>
                <a:ea typeface="+mn-ea"/>
                <a:cs typeface="+mn-cs"/>
              </a:rPr>
              <a:t> </a:t>
            </a:r>
            <a:endParaRPr kumimoji="0" lang="en-US" sz="3000" b="0" i="0" u="none" strike="noStrike" kern="0" cap="none" spc="0" normalizeH="0" baseline="0" noProof="0" dirty="0">
              <a:ln>
                <a:noFill/>
              </a:ln>
              <a:solidFill>
                <a:srgbClr val="FF000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994464532"/>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calcmode="lin" valueType="num">
                                      <p:cBhvr>
                                        <p:cTn id="15"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3A8111-50B0-43CE-A17A-65C490DB5B5F}"/>
              </a:ext>
            </a:extLst>
          </p:cNvPr>
          <p:cNvSpPr txBox="1"/>
          <p:nvPr/>
        </p:nvSpPr>
        <p:spPr>
          <a:xfrm>
            <a:off x="312666" y="223959"/>
            <a:ext cx="11751515" cy="6542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b="0" i="0" u="none" strike="noStrike" cap="small" spc="0" normalizeH="0" dirty="0">
                <a:ln>
                  <a:noFill/>
                </a:ln>
                <a:solidFill>
                  <a:srgbClr val="000000"/>
                </a:solidFill>
                <a:effectLst/>
                <a:uFillTx/>
                <a:latin typeface="Georgia" panose="02040502050405020303" pitchFamily="18" charset="0"/>
                <a:sym typeface="Gill Sans Light"/>
              </a:rPr>
              <a:t>How Faith Relates to Your Feelings</a:t>
            </a:r>
          </a:p>
          <a:p>
            <a:pPr marL="0" marR="0" indent="0" algn="ctr" defTabSz="5842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rgbClr val="000000"/>
              </a:solidFill>
              <a:effectLst/>
              <a:uFillTx/>
              <a:latin typeface="Georgia" panose="02040502050405020303" pitchFamily="18" charset="0"/>
              <a:sym typeface="Gill Sans Light"/>
            </a:endParaRP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Bill Scott, a West Virginia preacher, relates an incident told by a helicopter pilot who flew from an aircraft carrier in the Pacific.</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“I was flying the helicopter back to the ship when a blinding fog rolled in. Flying at a low altitude, I knew that a single mistake would plunge my crew and me into the ocean. Worse yet, I was experiencing a complete loss of balance — which is common for pilots flying by instruments. This loss of balance was so bad that despite the instrument readings I was certain that I was lying on my side.”</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“For 15 minutes.” the pilot agonized as he relied solely on his instruments. He admitted that he fought” the urge to turn it according to my feeling.” Then suddenly when they broke safely through the fog, he said, “I was deeply thankful I had been trained to rely upon my instruments rather than on my feelings.”</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Religiously, too many people rely on undependable and fleeting feelings. Erwin W. </a:t>
            </a:r>
            <a:r>
              <a:rPr kumimoji="0" lang="en-US" sz="1050" b="0" i="0" u="none" strike="noStrike" cap="none" spc="0" normalizeH="0" baseline="0" dirty="0" err="1">
                <a:ln>
                  <a:noFill/>
                </a:ln>
                <a:solidFill>
                  <a:srgbClr val="000000"/>
                </a:solidFill>
                <a:effectLst/>
                <a:uFillTx/>
                <a:latin typeface="Georgia" panose="02040502050405020303" pitchFamily="18" charset="0"/>
                <a:sym typeface="Gill Sans Light"/>
              </a:rPr>
              <a:t>Lutzer</a:t>
            </a: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 was right when he wrote, “A Christian life based on feeling is headed for a gigantic collapse.” Or crash.</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I’ve had Christians say, “I don’t feel saved,” because the fog of doubt, discouragement or even despair has enveloped them. They’re allowing a temporary emotion to cloud what they know is true.</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On the other hand, I’ve heard of people basing their salvation on some hyper-emotional experience. One lady described her salvation experience at a religious revival as an out of body experience. She said she felt like she was floating on air. She felt as light as a feather. She felt something she’d never experienced. She felt like she was saved.</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When a preacher questioned if she really was floating, she admitted she wasn’t. He delicately asked the slightly over-weight woman, if she was as light as a feather, she curtly replied, “No.” “Well maybe you’re not saved either, the preacher suggested.</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The Bible teaches that “we walk by faith and not by sight” (2 Cor. 5:7). Faith is the solid foundation of our eternal hope. The Bible says, “Now faith is the assurance of things hoped for, the conviction of things not seen” (Heb. 11:1).</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Furthermore, our faith is founded on facts. We’re not flying blindly into clouds. We have our “instruments,” to guide us. God’s revealed Word. The Bible tells us that we’ve all sinned and fallen short of God’s glory (Rom. 3:23). But He loves us and wants us to be saved (Jn 3:16). That’s why Jesus Christ died for our sins (Rom 5:8). And his triumphant victory over death through his resurrection assures us that we too will be raised (1 Cor. 15).</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The book of Acts tells the story of salvation. People who received God’s saving grace heard the Gospel of Christ. Believed. Repented of their sins. And were baptized for the remission of sins (Acts 2). As a result, God added them to the body of the saved, called the church (Acts 2:47). Those are the facts.</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Interestingly, when people by faith obeyed the gospel, a good feeling followed. Sinners saved like the Ethiopian Treasurer “went on their way rejoicing.” Your conscience will be clean and clear (1 Peter 3:21). Like the man who found the lost sheep or the woman who found the lost coin, you will share your excitement with others (Lk. 15:7-10).</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Faith generates joy (Phil. 1:25). And even allows us to face life’s troubles and trials with a joyful spirit (1 Pet. 1:7-9). There will even be occasions, like in the parable of the prodigal son, where a Christian goes astray. Leaves the Father. And goes into the far country of sin. But when the wayward one returns there will be tears of joy. And a celebration when they come home.</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True Christianity is not devoid of emotion. But our feelings are based on faith and rooted in the reliable facts of the gospel. Objective Truth must be subordinate to our feelings, moods, and opinions.</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The connection between these concepts is summed up in this short verse by an unknown author.</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Three men were walking on a wall,</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Feeling, Faith and Fact,</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When Feeling got an awful fall,</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And Faith was taken back.</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So close was Faith to Feeling</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He stumbled and fell too,</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But Fact remained and pulled Faith  back,</a:t>
            </a:r>
          </a:p>
          <a:p>
            <a:pPr marL="0" marR="0" indent="0" defTabSz="584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0000"/>
                </a:solidFill>
                <a:effectLst/>
                <a:uFillTx/>
                <a:latin typeface="Georgia" panose="02040502050405020303" pitchFamily="18" charset="0"/>
                <a:sym typeface="Gill Sans Light"/>
              </a:rPr>
              <a:t>And Faith brought Feeling too.</a:t>
            </a:r>
          </a:p>
          <a:p>
            <a:pPr marL="0" marR="0" indent="0"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Georgia" panose="02040502050405020303" pitchFamily="18" charset="0"/>
                <a:sym typeface="Gill Sans Light"/>
              </a:rPr>
              <a:t> </a:t>
            </a:r>
          </a:p>
          <a:p>
            <a:pPr marL="0" marR="0" indent="0" defTabSz="584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Tx/>
                <a:latin typeface="Georgia" panose="02040502050405020303" pitchFamily="18" charset="0"/>
                <a:sym typeface="Gill Sans Light"/>
              </a:rPr>
              <a:t>–</a:t>
            </a:r>
            <a:r>
              <a:rPr kumimoji="0" lang="en-US" b="0" i="0" u="none" strike="noStrike" cap="none" spc="0" normalizeH="0" baseline="0" dirty="0">
                <a:ln>
                  <a:noFill/>
                </a:ln>
                <a:solidFill>
                  <a:srgbClr val="000000"/>
                </a:solidFill>
                <a:effectLst/>
                <a:uFillTx/>
                <a:latin typeface="Impact" panose="020B0806030902050204" pitchFamily="34" charset="0"/>
                <a:sym typeface="Gill Sans Light"/>
              </a:rPr>
              <a:t>Ken </a:t>
            </a:r>
            <a:r>
              <a:rPr kumimoji="0" lang="en-US" b="0" i="0" u="none" strike="noStrike" cap="none" spc="0" normalizeH="0" baseline="0" dirty="0" err="1">
                <a:ln>
                  <a:noFill/>
                </a:ln>
                <a:solidFill>
                  <a:srgbClr val="000000"/>
                </a:solidFill>
                <a:effectLst/>
                <a:uFillTx/>
                <a:latin typeface="Impact" panose="020B0806030902050204" pitchFamily="34" charset="0"/>
                <a:sym typeface="Gill Sans Light"/>
              </a:rPr>
              <a:t>Weliever</a:t>
            </a:r>
            <a:r>
              <a:rPr kumimoji="0" lang="en-US" b="0" i="0" u="none" strike="noStrike" cap="none" spc="0" normalizeH="0" baseline="0" dirty="0">
                <a:ln>
                  <a:noFill/>
                </a:ln>
                <a:solidFill>
                  <a:srgbClr val="000000"/>
                </a:solidFill>
                <a:effectLst/>
                <a:uFillTx/>
                <a:latin typeface="Impact" panose="020B0806030902050204" pitchFamily="34" charset="0"/>
                <a:sym typeface="Gill Sans Light"/>
              </a:rPr>
              <a:t>, The </a:t>
            </a:r>
            <a:r>
              <a:rPr kumimoji="0" lang="en-US" b="0" i="0" u="none" strike="noStrike" cap="none" spc="0" normalizeH="0" baseline="0" dirty="0" err="1">
                <a:ln>
                  <a:noFill/>
                </a:ln>
                <a:solidFill>
                  <a:srgbClr val="000000"/>
                </a:solidFill>
                <a:effectLst/>
                <a:uFillTx/>
                <a:latin typeface="Impact" panose="020B0806030902050204" pitchFamily="34" charset="0"/>
                <a:sym typeface="Gill Sans Light"/>
              </a:rPr>
              <a:t>Preacherman</a:t>
            </a:r>
            <a:endParaRPr kumimoji="0" lang="en-US" b="0" i="0" u="none" strike="noStrike" cap="none" spc="0" normalizeH="0" baseline="0" dirty="0">
              <a:ln>
                <a:noFill/>
              </a:ln>
              <a:solidFill>
                <a:srgbClr val="000000"/>
              </a:solidFill>
              <a:effectLst/>
              <a:uFillTx/>
              <a:latin typeface="Impact" panose="020B0806030902050204" pitchFamily="34" charset="0"/>
              <a:sym typeface="Gill Sans Light"/>
            </a:endParaRPr>
          </a:p>
        </p:txBody>
      </p:sp>
    </p:spTree>
    <p:extLst>
      <p:ext uri="{BB962C8B-B14F-4D97-AF65-F5344CB8AC3E}">
        <p14:creationId xmlns:p14="http://schemas.microsoft.com/office/powerpoint/2010/main" val="305897898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48DA3-8EAF-402A-B187-384D203069B2}"/>
              </a:ext>
            </a:extLst>
          </p:cNvPr>
          <p:cNvSpPr>
            <a:spLocks noGrp="1"/>
          </p:cNvSpPr>
          <p:nvPr>
            <p:ph type="ctrTitle"/>
          </p:nvPr>
        </p:nvSpPr>
        <p:spPr>
          <a:xfrm>
            <a:off x="2512045" y="853289"/>
            <a:ext cx="6884895" cy="590931"/>
          </a:xfrm>
          <a:solidFill>
            <a:srgbClr val="FF0066"/>
          </a:solidFill>
        </p:spPr>
        <p:txBody>
          <a:bodyPr anchor="b">
            <a:spAutoFit/>
          </a:bodyPr>
          <a:lstStyle/>
          <a:p>
            <a:r>
              <a:rPr lang="en-US" sz="3600" b="1" dirty="0">
                <a:solidFill>
                  <a:schemeClr val="bg1"/>
                </a:solidFill>
                <a:latin typeface="Georgia" panose="02040502050405020303" pitchFamily="18" charset="0"/>
              </a:rPr>
              <a:t>I BELIEVE WHAT I DO </a:t>
            </a:r>
            <a:r>
              <a:rPr lang="en-US" sz="3200" dirty="0">
                <a:solidFill>
                  <a:schemeClr val="bg1"/>
                </a:solidFill>
                <a:latin typeface="Georgia" panose="02040502050405020303" pitchFamily="18" charset="0"/>
              </a:rPr>
              <a:t>…</a:t>
            </a: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0" y="171082"/>
            <a:ext cx="4652763"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4278923" y="1690572"/>
            <a:ext cx="7033845" cy="4614597"/>
          </a:xfrm>
        </p:spPr>
        <p:txBody>
          <a:bodyPr wrap="square" anchor="t">
            <a:spAutoFit/>
          </a:bodyPr>
          <a:lstStyle/>
          <a:p>
            <a:pPr marL="342900" indent="-342900" algn="l">
              <a:buFont typeface="Arial" panose="020B0604020202020204" pitchFamily="34" charset="0"/>
              <a:buChar char="•"/>
            </a:pPr>
            <a:r>
              <a:rPr lang="en-US" sz="2800" u="sng" dirty="0">
                <a:solidFill>
                  <a:srgbClr val="000000"/>
                </a:solidFill>
                <a:latin typeface="Georgia" panose="02040502050405020303" pitchFamily="18" charset="0"/>
              </a:rPr>
              <a:t>NOT</a:t>
            </a:r>
            <a:r>
              <a:rPr lang="en-US" sz="2800" dirty="0">
                <a:solidFill>
                  <a:srgbClr val="000000"/>
                </a:solidFill>
                <a:latin typeface="Georgia" panose="02040502050405020303" pitchFamily="18" charset="0"/>
              </a:rPr>
              <a:t> Because it is convenient.                           </a:t>
            </a:r>
            <a:r>
              <a:rPr lang="en-US" sz="2800" dirty="0">
                <a:solidFill>
                  <a:srgbClr val="FF0000"/>
                </a:solidFill>
                <a:latin typeface="Impact" panose="020B0806030902050204" pitchFamily="34" charset="0"/>
              </a:rPr>
              <a:t>(Acts 24:25; Luke 9:23-26;                                  Matthew 7:13-14; 2 Timothy 3:12)</a:t>
            </a:r>
          </a:p>
          <a:p>
            <a:pPr marL="342900" indent="-342900" algn="l">
              <a:buFont typeface="Arial" panose="020B0604020202020204" pitchFamily="34" charset="0"/>
              <a:buChar char="•"/>
            </a:pPr>
            <a:r>
              <a:rPr lang="en-US" sz="2800" u="sng" dirty="0">
                <a:solidFill>
                  <a:srgbClr val="000000"/>
                </a:solidFill>
                <a:latin typeface="Georgia" panose="02040502050405020303" pitchFamily="18" charset="0"/>
              </a:rPr>
              <a:t>NOT</a:t>
            </a:r>
            <a:r>
              <a:rPr lang="en-US" sz="2800" dirty="0">
                <a:solidFill>
                  <a:srgbClr val="000000"/>
                </a:solidFill>
                <a:latin typeface="Georgia" panose="02040502050405020303" pitchFamily="18" charset="0"/>
              </a:rPr>
              <a:t> Because it is what I want to believe. </a:t>
            </a:r>
            <a:r>
              <a:rPr lang="en-US" sz="2800" dirty="0">
                <a:solidFill>
                  <a:srgbClr val="FF0000"/>
                </a:solidFill>
                <a:latin typeface="Impact" panose="020B0806030902050204" pitchFamily="34" charset="0"/>
              </a:rPr>
              <a:t>(Isaiah 30:9–11; Jeremiah 5:30; 10:23; Romans 1:24-25; 2 Timothy 4:3-4;                                           2 Thessalonians 2:10-12) </a:t>
            </a:r>
          </a:p>
          <a:p>
            <a:pPr marL="342900" indent="-342900" algn="l">
              <a:buFont typeface="Arial" panose="020B0604020202020204" pitchFamily="34" charset="0"/>
              <a:buChar char="•"/>
            </a:pPr>
            <a:r>
              <a:rPr lang="en-US" sz="2800" u="sng" dirty="0">
                <a:solidFill>
                  <a:srgbClr val="000000"/>
                </a:solidFill>
                <a:latin typeface="Georgia" panose="02040502050405020303" pitchFamily="18" charset="0"/>
              </a:rPr>
              <a:t>NOT</a:t>
            </a:r>
            <a:r>
              <a:rPr lang="en-US" sz="2800" dirty="0">
                <a:solidFill>
                  <a:srgbClr val="000000"/>
                </a:solidFill>
                <a:latin typeface="Georgia" panose="02040502050405020303" pitchFamily="18" charset="0"/>
              </a:rPr>
              <a:t> Because of my emotional feelings or current circumstances. </a:t>
            </a:r>
            <a:r>
              <a:rPr lang="en-US" sz="2800" dirty="0">
                <a:solidFill>
                  <a:srgbClr val="FF0000"/>
                </a:solidFill>
                <a:latin typeface="Impact" panose="020B0806030902050204" pitchFamily="34" charset="0"/>
              </a:rPr>
              <a:t>(Proverbs 28:26; Jeremiah 17:9; Proverbs 14:12; 16:25; Ephesians 4:14; Romans 16:17-18)</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algn="ctr"/>
            <a:r>
              <a:rPr lang="en-US" sz="3600" dirty="0">
                <a:solidFill>
                  <a:schemeClr val="bg1"/>
                </a:solidFill>
                <a:latin typeface="Algerian" panose="04020705040A02060702" pitchFamily="82" charset="0"/>
              </a:rPr>
              <a:t>Why do we believe what we believe?</a:t>
            </a:r>
          </a:p>
        </p:txBody>
      </p:sp>
    </p:spTree>
    <p:extLst>
      <p:ext uri="{BB962C8B-B14F-4D97-AF65-F5344CB8AC3E}">
        <p14:creationId xmlns:p14="http://schemas.microsoft.com/office/powerpoint/2010/main" val="294013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48DA3-8EAF-402A-B187-384D203069B2}"/>
              </a:ext>
            </a:extLst>
          </p:cNvPr>
          <p:cNvSpPr>
            <a:spLocks noGrp="1"/>
          </p:cNvSpPr>
          <p:nvPr>
            <p:ph type="ctrTitle"/>
          </p:nvPr>
        </p:nvSpPr>
        <p:spPr>
          <a:xfrm>
            <a:off x="2512045" y="853289"/>
            <a:ext cx="6884895" cy="590931"/>
          </a:xfrm>
          <a:solidFill>
            <a:srgbClr val="FF0066"/>
          </a:solidFill>
        </p:spPr>
        <p:txBody>
          <a:bodyPr anchor="b">
            <a:spAutoFit/>
          </a:bodyPr>
          <a:lstStyle/>
          <a:p>
            <a:r>
              <a:rPr lang="en-US" sz="3600" b="1" dirty="0">
                <a:solidFill>
                  <a:schemeClr val="bg1"/>
                </a:solidFill>
                <a:latin typeface="Georgia" panose="02040502050405020303" pitchFamily="18" charset="0"/>
              </a:rPr>
              <a:t>I BELIEVE WHAT I DO </a:t>
            </a:r>
            <a:r>
              <a:rPr lang="en-US" sz="3200" dirty="0">
                <a:solidFill>
                  <a:schemeClr val="bg1"/>
                </a:solidFill>
                <a:latin typeface="Georgia" panose="02040502050405020303" pitchFamily="18" charset="0"/>
              </a:rPr>
              <a:t>…</a:t>
            </a: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0" y="171082"/>
            <a:ext cx="4652763"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4516939" y="1690572"/>
            <a:ext cx="6884894" cy="4614597"/>
          </a:xfrm>
        </p:spPr>
        <p:txBody>
          <a:bodyPr wrap="square" anchor="t">
            <a:spAutoFit/>
          </a:bodyPr>
          <a:lstStyle/>
          <a:p>
            <a:pPr marL="342900" indent="-342900" algn="l">
              <a:buFont typeface="Arial" panose="020B0604020202020204" pitchFamily="34" charset="0"/>
              <a:buChar char="•"/>
            </a:pPr>
            <a:r>
              <a:rPr lang="en-US" sz="2800" u="sng" dirty="0">
                <a:solidFill>
                  <a:srgbClr val="000000"/>
                </a:solidFill>
                <a:latin typeface="Impact" panose="020B0806030902050204" pitchFamily="34" charset="0"/>
              </a:rPr>
              <a:t>Because</a:t>
            </a:r>
            <a:r>
              <a:rPr lang="en-US" sz="2800" dirty="0">
                <a:solidFill>
                  <a:srgbClr val="000000"/>
                </a:solidFill>
                <a:latin typeface="Georgia" panose="02040502050405020303" pitchFamily="18" charset="0"/>
              </a:rPr>
              <a:t> I was taught as a child to believe what the scriptures teach, NOT what men teach. </a:t>
            </a:r>
            <a:r>
              <a:rPr lang="en-US" sz="2800" dirty="0">
                <a:solidFill>
                  <a:srgbClr val="FF0000"/>
                </a:solidFill>
                <a:latin typeface="Impact" panose="020B0806030902050204" pitchFamily="34" charset="0"/>
              </a:rPr>
              <a:t>(Acts 17:11-12;</a:t>
            </a:r>
            <a:br>
              <a:rPr lang="en-US" sz="2800" dirty="0">
                <a:solidFill>
                  <a:srgbClr val="FF0000"/>
                </a:solidFill>
                <a:latin typeface="Impact" panose="020B0806030902050204" pitchFamily="34" charset="0"/>
              </a:rPr>
            </a:br>
            <a:r>
              <a:rPr lang="en-US" sz="2800" dirty="0">
                <a:solidFill>
                  <a:srgbClr val="FF0000"/>
                </a:solidFill>
                <a:latin typeface="Impact" panose="020B0806030902050204" pitchFamily="34" charset="0"/>
              </a:rPr>
              <a:t>John 20:30-31; 1 Peter 4:11)</a:t>
            </a:r>
          </a:p>
          <a:p>
            <a:pPr marL="342900" indent="-342900" algn="l">
              <a:buFont typeface="Arial" panose="020B0604020202020204" pitchFamily="34" charset="0"/>
              <a:buChar char="•"/>
            </a:pPr>
            <a:r>
              <a:rPr lang="en-US" sz="2800" u="sng" dirty="0">
                <a:solidFill>
                  <a:srgbClr val="000000"/>
                </a:solidFill>
                <a:latin typeface="Georgia" panose="02040502050405020303" pitchFamily="18" charset="0"/>
              </a:rPr>
              <a:t>Because</a:t>
            </a:r>
            <a:r>
              <a:rPr lang="en-US" sz="2800" dirty="0">
                <a:solidFill>
                  <a:srgbClr val="000000"/>
                </a:solidFill>
                <a:latin typeface="Georgia" panose="02040502050405020303" pitchFamily="18" charset="0"/>
              </a:rPr>
              <a:t> I have searched, and continue to search the scriptures to prove what I believe. </a:t>
            </a:r>
            <a:r>
              <a:rPr lang="en-US" sz="2800" dirty="0">
                <a:solidFill>
                  <a:srgbClr val="FF0000"/>
                </a:solidFill>
                <a:latin typeface="Impact" panose="020B0806030902050204" pitchFamily="34" charset="0"/>
              </a:rPr>
              <a:t>(Acts 17:11-12; 2 Timothy 2:15; 3:16-17)</a:t>
            </a:r>
          </a:p>
          <a:p>
            <a:pPr marL="342900" indent="-342900" algn="l">
              <a:buFont typeface="Arial" panose="020B0604020202020204" pitchFamily="34" charset="0"/>
              <a:buChar char="•"/>
            </a:pPr>
            <a:r>
              <a:rPr lang="en-US" sz="2800" u="sng" dirty="0">
                <a:solidFill>
                  <a:srgbClr val="000000"/>
                </a:solidFill>
                <a:latin typeface="Georgia" panose="02040502050405020303" pitchFamily="18" charset="0"/>
              </a:rPr>
              <a:t>Because</a:t>
            </a:r>
            <a:r>
              <a:rPr lang="en-US" sz="2800" dirty="0">
                <a:solidFill>
                  <a:srgbClr val="000000"/>
                </a:solidFill>
                <a:latin typeface="Georgia" panose="02040502050405020303" pitchFamily="18" charset="0"/>
              </a:rPr>
              <a:t> I know God’s word is TRUE and anything different from what God says is false. </a:t>
            </a:r>
            <a:r>
              <a:rPr lang="en-US" sz="2800" dirty="0">
                <a:solidFill>
                  <a:srgbClr val="FF0000"/>
                </a:solidFill>
                <a:latin typeface="Impact" panose="020B0806030902050204" pitchFamily="34" charset="0"/>
              </a:rPr>
              <a:t>(Romans 3:4; 10:17;  John 17:17)</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algn="ctr"/>
            <a:r>
              <a:rPr lang="en-US" sz="3600" dirty="0">
                <a:solidFill>
                  <a:schemeClr val="bg1"/>
                </a:solidFill>
                <a:latin typeface="Algerian" panose="04020705040A02060702" pitchFamily="82" charset="0"/>
              </a:rPr>
              <a:t>Why do we believe what we believe?</a:t>
            </a:r>
          </a:p>
        </p:txBody>
      </p:sp>
    </p:spTree>
    <p:extLst>
      <p:ext uri="{BB962C8B-B14F-4D97-AF65-F5344CB8AC3E}">
        <p14:creationId xmlns:p14="http://schemas.microsoft.com/office/powerpoint/2010/main" val="179461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848DA3-8EAF-402A-B187-384D203069B2}"/>
              </a:ext>
            </a:extLst>
          </p:cNvPr>
          <p:cNvSpPr>
            <a:spLocks noGrp="1"/>
          </p:cNvSpPr>
          <p:nvPr>
            <p:ph type="ctrTitle"/>
          </p:nvPr>
        </p:nvSpPr>
        <p:spPr>
          <a:xfrm>
            <a:off x="3461841" y="865705"/>
            <a:ext cx="6884895" cy="558598"/>
          </a:xfrm>
          <a:solidFill>
            <a:srgbClr val="FF9900"/>
          </a:solidFill>
        </p:spPr>
        <p:txBody>
          <a:bodyPr anchor="b">
            <a:normAutofit fontScale="90000"/>
          </a:bodyPr>
          <a:lstStyle/>
          <a:p>
            <a:r>
              <a:rPr lang="en-US" sz="3600" b="1" cap="small" dirty="0">
                <a:solidFill>
                  <a:schemeClr val="bg1"/>
                </a:solidFill>
                <a:latin typeface="Georgia" panose="02040502050405020303" pitchFamily="18" charset="0"/>
              </a:rPr>
              <a:t>The Bible Is Only Valid Source</a:t>
            </a:r>
            <a:endParaRPr lang="en-US" sz="3200" cap="small" dirty="0">
              <a:solidFill>
                <a:schemeClr val="bg1"/>
              </a:solidFill>
              <a:latin typeface="Georgia" panose="02040502050405020303" pitchFamily="18" charset="0"/>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0" y="171082"/>
            <a:ext cx="4652763"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4516939" y="1690572"/>
            <a:ext cx="6096000" cy="3582519"/>
          </a:xfrm>
        </p:spPr>
        <p:txBody>
          <a:bodyPr anchor="t">
            <a:spAutoFit/>
          </a:bodyPr>
          <a:lstStyle/>
          <a:p>
            <a:pPr marL="342900" indent="-342900">
              <a:buFont typeface="Arial" panose="020B0604020202020204" pitchFamily="34" charset="0"/>
              <a:buChar char="•"/>
            </a:pPr>
            <a:r>
              <a:rPr lang="en-US" sz="2800" dirty="0">
                <a:solidFill>
                  <a:srgbClr val="000000"/>
                </a:solidFill>
                <a:latin typeface="Georgia" panose="02040502050405020303" pitchFamily="18" charset="0"/>
              </a:rPr>
              <a:t>“</a:t>
            </a:r>
            <a:r>
              <a:rPr lang="en-US" sz="3200" dirty="0">
                <a:solidFill>
                  <a:srgbClr val="000000"/>
                </a:solidFill>
                <a:latin typeface="Impact" panose="020B0806030902050204" pitchFamily="34" charset="0"/>
              </a:rPr>
              <a:t>All scripture is inspired by God </a:t>
            </a:r>
            <a:r>
              <a:rPr lang="en-US" sz="3200" dirty="0">
                <a:solidFill>
                  <a:srgbClr val="000000"/>
                </a:solidFill>
                <a:latin typeface="Georgia" panose="02040502050405020303" pitchFamily="18" charset="0"/>
              </a:rPr>
              <a:t>and profitable for </a:t>
            </a:r>
            <a:r>
              <a:rPr lang="en-US" sz="3200" dirty="0">
                <a:solidFill>
                  <a:srgbClr val="000000"/>
                </a:solidFill>
                <a:latin typeface="Impact" panose="020B0806030902050204" pitchFamily="34" charset="0"/>
              </a:rPr>
              <a:t>teaching</a:t>
            </a:r>
            <a:r>
              <a:rPr lang="en-US" sz="3200" dirty="0">
                <a:solidFill>
                  <a:srgbClr val="000000"/>
                </a:solidFill>
                <a:latin typeface="Georgia" panose="02040502050405020303" pitchFamily="18" charset="0"/>
              </a:rPr>
              <a:t>, for </a:t>
            </a:r>
            <a:r>
              <a:rPr lang="en-US" sz="3200" dirty="0">
                <a:solidFill>
                  <a:srgbClr val="000000"/>
                </a:solidFill>
                <a:latin typeface="Impact" panose="020B0806030902050204" pitchFamily="34" charset="0"/>
              </a:rPr>
              <a:t>reproof</a:t>
            </a:r>
            <a:r>
              <a:rPr lang="en-US" sz="3200" dirty="0">
                <a:solidFill>
                  <a:srgbClr val="000000"/>
                </a:solidFill>
                <a:latin typeface="Georgia" panose="02040502050405020303" pitchFamily="18" charset="0"/>
              </a:rPr>
              <a:t>, for </a:t>
            </a:r>
            <a:r>
              <a:rPr lang="en-US" sz="3200" dirty="0">
                <a:solidFill>
                  <a:srgbClr val="000000"/>
                </a:solidFill>
                <a:latin typeface="Impact" panose="020B0806030902050204" pitchFamily="34" charset="0"/>
              </a:rPr>
              <a:t>correction</a:t>
            </a:r>
            <a:r>
              <a:rPr lang="en-US" sz="3200" dirty="0">
                <a:solidFill>
                  <a:srgbClr val="000000"/>
                </a:solidFill>
                <a:latin typeface="Georgia" panose="02040502050405020303" pitchFamily="18" charset="0"/>
              </a:rPr>
              <a:t>, and for </a:t>
            </a:r>
            <a:r>
              <a:rPr lang="en-US" sz="3200" dirty="0">
                <a:solidFill>
                  <a:srgbClr val="000000"/>
                </a:solidFill>
                <a:latin typeface="Impact" panose="020B0806030902050204" pitchFamily="34" charset="0"/>
              </a:rPr>
              <a:t>training in righteousness</a:t>
            </a:r>
            <a:r>
              <a:rPr lang="en-US" sz="3200" dirty="0">
                <a:solidFill>
                  <a:srgbClr val="000000"/>
                </a:solidFill>
                <a:latin typeface="Georgia" panose="02040502050405020303" pitchFamily="18" charset="0"/>
              </a:rPr>
              <a:t>, that the man of God may be </a:t>
            </a:r>
            <a:r>
              <a:rPr lang="en-US" sz="3200" dirty="0">
                <a:solidFill>
                  <a:srgbClr val="000000"/>
                </a:solidFill>
                <a:latin typeface="Impact" panose="020B0806030902050204" pitchFamily="34" charset="0"/>
              </a:rPr>
              <a:t>complete</a:t>
            </a:r>
            <a:r>
              <a:rPr lang="en-US" sz="3200" dirty="0">
                <a:solidFill>
                  <a:srgbClr val="000000"/>
                </a:solidFill>
                <a:latin typeface="Georgia" panose="02040502050405020303" pitchFamily="18" charset="0"/>
              </a:rPr>
              <a:t>, </a:t>
            </a:r>
            <a:r>
              <a:rPr lang="en-US" sz="3200" dirty="0">
                <a:solidFill>
                  <a:srgbClr val="000000"/>
                </a:solidFill>
                <a:latin typeface="Impact" panose="020B0806030902050204" pitchFamily="34" charset="0"/>
              </a:rPr>
              <a:t>equipped for every good work</a:t>
            </a:r>
            <a:r>
              <a:rPr lang="en-US" sz="2800" dirty="0">
                <a:solidFill>
                  <a:srgbClr val="000000"/>
                </a:solidFill>
                <a:latin typeface="Georgia" panose="02040502050405020303" pitchFamily="18" charset="0"/>
              </a:rPr>
              <a:t>.”                                                       </a:t>
            </a:r>
            <a:r>
              <a:rPr lang="en-US" sz="2800" dirty="0">
                <a:solidFill>
                  <a:srgbClr val="FF0000"/>
                </a:solidFill>
                <a:latin typeface="Impact" panose="020B0806030902050204" pitchFamily="34" charset="0"/>
              </a:rPr>
              <a:t>(2 Timothy 3:16-17)</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algn="ctr"/>
            <a:r>
              <a:rPr lang="en-US" sz="3600" dirty="0">
                <a:solidFill>
                  <a:schemeClr val="bg1"/>
                </a:solidFill>
                <a:latin typeface="Algerian" panose="04020705040A02060702" pitchFamily="82" charset="0"/>
              </a:rPr>
              <a:t>Why do we believe what we believe?</a:t>
            </a:r>
          </a:p>
        </p:txBody>
      </p:sp>
      <p:pic>
        <p:nvPicPr>
          <p:cNvPr id="6" name="Picture 5">
            <a:extLst>
              <a:ext uri="{FF2B5EF4-FFF2-40B4-BE49-F238E27FC236}">
                <a16:creationId xmlns:a16="http://schemas.microsoft.com/office/drawing/2014/main" id="{A36C4F3F-75FA-411A-AFC7-F9B2D5CC4BF2}"/>
              </a:ext>
            </a:extLst>
          </p:cNvPr>
          <p:cNvPicPr>
            <a:picLocks noChangeAspect="1"/>
          </p:cNvPicPr>
          <p:nvPr/>
        </p:nvPicPr>
        <p:blipFill>
          <a:blip r:embed="rId3"/>
          <a:stretch>
            <a:fillRect/>
          </a:stretch>
        </p:blipFill>
        <p:spPr>
          <a:xfrm>
            <a:off x="-1" y="1531589"/>
            <a:ext cx="4721309" cy="1502934"/>
          </a:xfrm>
          <a:prstGeom prst="rect">
            <a:avLst/>
          </a:prstGeom>
        </p:spPr>
      </p:pic>
      <p:pic>
        <p:nvPicPr>
          <p:cNvPr id="9" name="Picture 8">
            <a:extLst>
              <a:ext uri="{FF2B5EF4-FFF2-40B4-BE49-F238E27FC236}">
                <a16:creationId xmlns:a16="http://schemas.microsoft.com/office/drawing/2014/main" id="{70D1F564-BB6A-4634-86A7-FA14761C3551}"/>
              </a:ext>
            </a:extLst>
          </p:cNvPr>
          <p:cNvPicPr>
            <a:picLocks noChangeAspect="1"/>
          </p:cNvPicPr>
          <p:nvPr/>
        </p:nvPicPr>
        <p:blipFill>
          <a:blip r:embed="rId4"/>
          <a:stretch>
            <a:fillRect/>
          </a:stretch>
        </p:blipFill>
        <p:spPr>
          <a:xfrm>
            <a:off x="17801" y="3009754"/>
            <a:ext cx="5150137" cy="1565530"/>
          </a:xfrm>
          <a:prstGeom prst="rect">
            <a:avLst/>
          </a:prstGeom>
        </p:spPr>
      </p:pic>
      <p:pic>
        <p:nvPicPr>
          <p:cNvPr id="11" name="Picture 10">
            <a:extLst>
              <a:ext uri="{FF2B5EF4-FFF2-40B4-BE49-F238E27FC236}">
                <a16:creationId xmlns:a16="http://schemas.microsoft.com/office/drawing/2014/main" id="{9D775197-4520-46C7-A0C2-A6D44D7B789F}"/>
              </a:ext>
            </a:extLst>
          </p:cNvPr>
          <p:cNvPicPr>
            <a:picLocks noChangeAspect="1"/>
          </p:cNvPicPr>
          <p:nvPr/>
        </p:nvPicPr>
        <p:blipFill>
          <a:blip r:embed="rId5"/>
          <a:stretch>
            <a:fillRect/>
          </a:stretch>
        </p:blipFill>
        <p:spPr>
          <a:xfrm>
            <a:off x="-50745" y="4692211"/>
            <a:ext cx="5218683" cy="1565530"/>
          </a:xfrm>
          <a:prstGeom prst="rect">
            <a:avLst/>
          </a:prstGeom>
        </p:spPr>
      </p:pic>
    </p:spTree>
    <p:extLst>
      <p:ext uri="{BB962C8B-B14F-4D97-AF65-F5344CB8AC3E}">
        <p14:creationId xmlns:p14="http://schemas.microsoft.com/office/powerpoint/2010/main" val="353528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C72302-CF1B-45C3-B49F-CC6D01E7C60D}"/>
              </a:ext>
            </a:extLst>
          </p:cNvPr>
          <p:cNvPicPr>
            <a:picLocks noChangeAspect="1"/>
          </p:cNvPicPr>
          <p:nvPr/>
        </p:nvPicPr>
        <p:blipFill>
          <a:blip r:embed="rId2"/>
          <a:stretch>
            <a:fillRect/>
          </a:stretch>
        </p:blipFill>
        <p:spPr>
          <a:xfrm>
            <a:off x="1542378" y="44891"/>
            <a:ext cx="9260627" cy="963251"/>
          </a:xfrm>
          <a:prstGeom prst="rect">
            <a:avLst/>
          </a:prstGeom>
        </p:spPr>
      </p:pic>
      <p:sp>
        <p:nvSpPr>
          <p:cNvPr id="4" name="TextBox 3">
            <a:extLst>
              <a:ext uri="{FF2B5EF4-FFF2-40B4-BE49-F238E27FC236}">
                <a16:creationId xmlns:a16="http://schemas.microsoft.com/office/drawing/2014/main" id="{FA16444F-2472-4AA1-ABB2-F933925E023E}"/>
              </a:ext>
            </a:extLst>
          </p:cNvPr>
          <p:cNvSpPr txBox="1"/>
          <p:nvPr/>
        </p:nvSpPr>
        <p:spPr>
          <a:xfrm>
            <a:off x="2654710" y="1514674"/>
            <a:ext cx="700253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i="1" u="none" strike="noStrike" cap="none" spc="0" normalizeH="0" baseline="0" dirty="0">
                <a:ln>
                  <a:noFill/>
                </a:ln>
                <a:solidFill>
                  <a:srgbClr val="000000"/>
                </a:solidFill>
                <a:effectLst/>
                <a:uFillTx/>
                <a:latin typeface="Georgia" panose="02040502050405020303" pitchFamily="18" charset="0"/>
                <a:sym typeface="Gill Sans Light"/>
              </a:rPr>
              <a:t>“The baptism of John – where was it from? From heaven or from heaven?” </a:t>
            </a:r>
            <a:r>
              <a:rPr kumimoji="0" lang="en-US" sz="2400" i="0" u="none" strike="noStrike" cap="none" spc="0" normalizeH="0" baseline="0" dirty="0">
                <a:ln>
                  <a:noFill/>
                </a:ln>
                <a:solidFill>
                  <a:srgbClr val="FF0000"/>
                </a:solidFill>
                <a:effectLst/>
                <a:uFillTx/>
                <a:latin typeface="Impact" panose="020B0806030902050204" pitchFamily="34" charset="0"/>
                <a:sym typeface="Gill Sans Light"/>
              </a:rPr>
              <a:t>(Matthew 21:25,26)</a:t>
            </a:r>
          </a:p>
        </p:txBody>
      </p:sp>
      <p:pic>
        <p:nvPicPr>
          <p:cNvPr id="5" name="Picture 4">
            <a:extLst>
              <a:ext uri="{FF2B5EF4-FFF2-40B4-BE49-F238E27FC236}">
                <a16:creationId xmlns:a16="http://schemas.microsoft.com/office/drawing/2014/main" id="{6EE57AE1-81ED-46D9-BC84-C4C6C2E54367}"/>
              </a:ext>
            </a:extLst>
          </p:cNvPr>
          <p:cNvPicPr>
            <a:picLocks noChangeAspect="1"/>
          </p:cNvPicPr>
          <p:nvPr/>
        </p:nvPicPr>
        <p:blipFill>
          <a:blip r:embed="rId3"/>
          <a:stretch>
            <a:fillRect/>
          </a:stretch>
        </p:blipFill>
        <p:spPr>
          <a:xfrm>
            <a:off x="420694" y="1670145"/>
            <a:ext cx="2422594" cy="1670580"/>
          </a:xfrm>
          <a:prstGeom prst="rect">
            <a:avLst/>
          </a:prstGeom>
        </p:spPr>
      </p:pic>
      <p:pic>
        <p:nvPicPr>
          <p:cNvPr id="6" name="Picture 5">
            <a:extLst>
              <a:ext uri="{FF2B5EF4-FFF2-40B4-BE49-F238E27FC236}">
                <a16:creationId xmlns:a16="http://schemas.microsoft.com/office/drawing/2014/main" id="{F6769222-E118-442F-9E06-EA7863D9A8D2}"/>
              </a:ext>
            </a:extLst>
          </p:cNvPr>
          <p:cNvPicPr>
            <a:picLocks noChangeAspect="1"/>
          </p:cNvPicPr>
          <p:nvPr/>
        </p:nvPicPr>
        <p:blipFill>
          <a:blip r:embed="rId4"/>
          <a:stretch>
            <a:fillRect/>
          </a:stretch>
        </p:blipFill>
        <p:spPr>
          <a:xfrm rot="1214538">
            <a:off x="2573598" y="2430654"/>
            <a:ext cx="1751035" cy="1584912"/>
          </a:xfrm>
          <a:prstGeom prst="rect">
            <a:avLst/>
          </a:prstGeom>
        </p:spPr>
      </p:pic>
      <p:pic>
        <p:nvPicPr>
          <p:cNvPr id="7" name="Picture 6">
            <a:extLst>
              <a:ext uri="{FF2B5EF4-FFF2-40B4-BE49-F238E27FC236}">
                <a16:creationId xmlns:a16="http://schemas.microsoft.com/office/drawing/2014/main" id="{4C95985C-2CAE-466F-9D0E-95489C560EE6}"/>
              </a:ext>
            </a:extLst>
          </p:cNvPr>
          <p:cNvPicPr>
            <a:picLocks noChangeAspect="1"/>
          </p:cNvPicPr>
          <p:nvPr/>
        </p:nvPicPr>
        <p:blipFill>
          <a:blip r:embed="rId5"/>
          <a:stretch>
            <a:fillRect/>
          </a:stretch>
        </p:blipFill>
        <p:spPr>
          <a:xfrm>
            <a:off x="9254773" y="1886710"/>
            <a:ext cx="2256826" cy="1670580"/>
          </a:xfrm>
          <a:prstGeom prst="rect">
            <a:avLst/>
          </a:prstGeom>
        </p:spPr>
      </p:pic>
      <p:pic>
        <p:nvPicPr>
          <p:cNvPr id="8" name="Picture 7">
            <a:extLst>
              <a:ext uri="{FF2B5EF4-FFF2-40B4-BE49-F238E27FC236}">
                <a16:creationId xmlns:a16="http://schemas.microsoft.com/office/drawing/2014/main" id="{2DF76365-538A-41A3-BCF5-A6079F5229DA}"/>
              </a:ext>
            </a:extLst>
          </p:cNvPr>
          <p:cNvPicPr>
            <a:picLocks noChangeAspect="1"/>
          </p:cNvPicPr>
          <p:nvPr/>
        </p:nvPicPr>
        <p:blipFill>
          <a:blip r:embed="rId6"/>
          <a:stretch>
            <a:fillRect/>
          </a:stretch>
        </p:blipFill>
        <p:spPr>
          <a:xfrm rot="20855791">
            <a:off x="7968802" y="2344041"/>
            <a:ext cx="1980714" cy="1663592"/>
          </a:xfrm>
          <a:prstGeom prst="rect">
            <a:avLst/>
          </a:prstGeom>
        </p:spPr>
      </p:pic>
      <p:sp>
        <p:nvSpPr>
          <p:cNvPr id="9" name="Rectangle 8">
            <a:extLst>
              <a:ext uri="{FF2B5EF4-FFF2-40B4-BE49-F238E27FC236}">
                <a16:creationId xmlns:a16="http://schemas.microsoft.com/office/drawing/2014/main" id="{AD4EA2AF-E5AA-4023-988D-EF652E2AECFF}"/>
              </a:ext>
            </a:extLst>
          </p:cNvPr>
          <p:cNvSpPr/>
          <p:nvPr/>
        </p:nvSpPr>
        <p:spPr>
          <a:xfrm>
            <a:off x="4716069" y="3823725"/>
            <a:ext cx="3028800" cy="2318583"/>
          </a:xfrm>
          <a:prstGeom prst="rect">
            <a:avLst/>
          </a:prstGeom>
          <a:solidFill>
            <a:srgbClr val="80878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FFFFFF"/>
                </a:solidFill>
                <a:effectLst/>
                <a:uFillTx/>
                <a:latin typeface="Impact" panose="020B0806030902050204" pitchFamily="34" charset="0"/>
                <a:sym typeface="Gill Sans Light"/>
              </a:rPr>
              <a:t>ONLY TWO</a:t>
            </a:r>
          </a:p>
          <a:p>
            <a:pPr marL="0" marR="0" indent="0" algn="ctr" defTabSz="584200" rtl="0" fontAlgn="auto" latinLnBrk="0" hangingPunct="0">
              <a:lnSpc>
                <a:spcPct val="100000"/>
              </a:lnSpc>
              <a:spcBef>
                <a:spcPts val="0"/>
              </a:spcBef>
              <a:spcAft>
                <a:spcPts val="0"/>
              </a:spcAft>
              <a:buClrTx/>
              <a:buSzTx/>
              <a:buFontTx/>
              <a:buNone/>
              <a:tabLst/>
            </a:pPr>
            <a:r>
              <a:rPr lang="en-US" sz="4800" dirty="0">
                <a:solidFill>
                  <a:srgbClr val="FFFFFF"/>
                </a:solidFill>
                <a:latin typeface="Impact" panose="020B0806030902050204" pitchFamily="34" charset="0"/>
                <a:sym typeface="Gill Sans Light"/>
              </a:rPr>
              <a:t>POSSIBLE</a:t>
            </a:r>
          </a:p>
          <a:p>
            <a:pPr marL="0" marR="0" indent="0" algn="ctr" defTabSz="584200"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FFFFFF"/>
                </a:solidFill>
                <a:effectLst/>
                <a:uFillTx/>
                <a:latin typeface="Impact" panose="020B0806030902050204" pitchFamily="34" charset="0"/>
                <a:sym typeface="Gill Sans Light"/>
              </a:rPr>
              <a:t>SOURCES</a:t>
            </a:r>
          </a:p>
        </p:txBody>
      </p:sp>
      <p:sp>
        <p:nvSpPr>
          <p:cNvPr id="11" name="Rectangle 10">
            <a:extLst>
              <a:ext uri="{FF2B5EF4-FFF2-40B4-BE49-F238E27FC236}">
                <a16:creationId xmlns:a16="http://schemas.microsoft.com/office/drawing/2014/main" id="{49C9F473-BE15-4F0A-A20F-434093D3B69A}"/>
              </a:ext>
            </a:extLst>
          </p:cNvPr>
          <p:cNvSpPr/>
          <p:nvPr/>
        </p:nvSpPr>
        <p:spPr>
          <a:xfrm>
            <a:off x="907131" y="3695018"/>
            <a:ext cx="3049966" cy="2626360"/>
          </a:xfrm>
          <a:prstGeom prst="rect">
            <a:avLst/>
          </a:prstGeom>
          <a:solidFill>
            <a:srgbClr val="FFFFFF"/>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sng" strike="noStrike" cap="small" spc="0" normalizeH="0" dirty="0">
                <a:ln>
                  <a:noFill/>
                </a:ln>
                <a:solidFill>
                  <a:srgbClr val="000000"/>
                </a:solidFill>
                <a:effectLst/>
                <a:uFillTx/>
                <a:latin typeface="Georgia" panose="02040502050405020303" pitchFamily="18" charset="0"/>
                <a:sym typeface="Gill Sans Light"/>
              </a:rPr>
              <a:t>From Heaven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rgbClr val="FF0000"/>
                </a:solidFill>
                <a:latin typeface="Impact" panose="020B0806030902050204" pitchFamily="34" charset="0"/>
                <a:sym typeface="Gill Sans Light"/>
              </a:rPr>
              <a:t>Matthew 21:23-27</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0000"/>
                </a:solidFill>
                <a:effectLst/>
                <a:uFillTx/>
                <a:latin typeface="Impact" panose="020B0806030902050204" pitchFamily="34" charset="0"/>
                <a:sym typeface="Gill Sans Light"/>
              </a:rPr>
              <a:t>1 John 4:4-6</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rgbClr val="FF0000"/>
                </a:solidFill>
                <a:latin typeface="Impact" panose="020B0806030902050204" pitchFamily="34" charset="0"/>
                <a:sym typeface="Gill Sans Light"/>
              </a:rPr>
              <a:t>Galatians 1:6-9</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0000"/>
                </a:solidFill>
                <a:effectLst/>
                <a:uFillTx/>
                <a:latin typeface="Impact" panose="020B0806030902050204" pitchFamily="34" charset="0"/>
                <a:sym typeface="Gill Sans Light"/>
              </a:rPr>
              <a:t>Colossians 2:6-10</a:t>
            </a:r>
          </a:p>
          <a:p>
            <a:pPr marL="0" marR="0" indent="0" algn="ctr" defTabSz="584200" rtl="0" fontAlgn="auto" latinLnBrk="0" hangingPunct="0">
              <a:lnSpc>
                <a:spcPct val="100000"/>
              </a:lnSpc>
              <a:spcBef>
                <a:spcPts val="0"/>
              </a:spcBef>
              <a:spcAft>
                <a:spcPts val="0"/>
              </a:spcAft>
              <a:buClrTx/>
              <a:buSzTx/>
              <a:buFontTx/>
              <a:buNone/>
              <a:tabLst/>
            </a:pPr>
            <a:r>
              <a:rPr lang="en-US" sz="2400" dirty="0">
                <a:solidFill>
                  <a:srgbClr val="FF0000"/>
                </a:solidFill>
                <a:latin typeface="Impact" panose="020B0806030902050204" pitchFamily="34" charset="0"/>
                <a:sym typeface="Gill Sans Light"/>
              </a:rPr>
              <a:t>2 Thessalonians 2:15</a:t>
            </a:r>
            <a:endParaRPr kumimoji="0" lang="en-US" sz="2400" b="0" i="0" u="none" strike="noStrike" cap="none" spc="0" normalizeH="0" baseline="0" dirty="0">
              <a:ln>
                <a:noFill/>
              </a:ln>
              <a:solidFill>
                <a:srgbClr val="FF0000"/>
              </a:solidFill>
              <a:effectLst/>
              <a:uFillTx/>
              <a:latin typeface="Impact" panose="020B0806030902050204" pitchFamily="34" charset="0"/>
              <a:sym typeface="Gill Sans Light"/>
            </a:endParaRPr>
          </a:p>
        </p:txBody>
      </p:sp>
      <p:sp>
        <p:nvSpPr>
          <p:cNvPr id="12" name="Rectangle 11">
            <a:extLst>
              <a:ext uri="{FF2B5EF4-FFF2-40B4-BE49-F238E27FC236}">
                <a16:creationId xmlns:a16="http://schemas.microsoft.com/office/drawing/2014/main" id="{E2593550-C27A-43B2-A96B-75DCDC9721AA}"/>
              </a:ext>
            </a:extLst>
          </p:cNvPr>
          <p:cNvSpPr/>
          <p:nvPr/>
        </p:nvSpPr>
        <p:spPr>
          <a:xfrm>
            <a:off x="8461633" y="3682163"/>
            <a:ext cx="3049966" cy="2687915"/>
          </a:xfrm>
          <a:prstGeom prst="rect">
            <a:avLst/>
          </a:prstGeom>
          <a:solidFill>
            <a:srgbClr val="FFFFFF"/>
          </a:solidFill>
          <a:ln w="12700" cap="flat">
            <a:solidFill>
              <a:srgbClr val="0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1" i="0" u="sng" strike="noStrike" cap="small" spc="0" normalizeH="0" dirty="0">
                <a:ln>
                  <a:noFill/>
                </a:ln>
                <a:solidFill>
                  <a:srgbClr val="000000"/>
                </a:solidFill>
                <a:effectLst/>
                <a:uFillTx/>
                <a:latin typeface="Georgia" panose="02040502050405020303" pitchFamily="18" charset="0"/>
                <a:sym typeface="Gill Sans Light"/>
              </a:rPr>
              <a:t>From Men</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rgbClr val="FF0000"/>
                </a:solidFill>
                <a:latin typeface="Impact" panose="020B0806030902050204" pitchFamily="34" charset="0"/>
                <a:sym typeface="Gill Sans Light"/>
              </a:rPr>
              <a:t>Matthew 15:1-9</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0000"/>
                </a:solidFill>
                <a:effectLst/>
                <a:uFillTx/>
                <a:latin typeface="Impact" panose="020B0806030902050204" pitchFamily="34" charset="0"/>
                <a:sym typeface="Gill Sans Light"/>
              </a:rPr>
              <a:t>1 Corinthians 4:6</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rgbClr val="FF0000"/>
                </a:solidFill>
                <a:latin typeface="Impact" panose="020B0806030902050204" pitchFamily="34" charset="0"/>
                <a:sym typeface="Gill Sans Light"/>
              </a:rPr>
              <a:t>Galatians 1:10-17</a:t>
            </a:r>
          </a:p>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FF0000"/>
                </a:solidFill>
                <a:effectLst/>
                <a:uFillTx/>
                <a:latin typeface="Impact" panose="020B0806030902050204" pitchFamily="34" charset="0"/>
                <a:sym typeface="Gill Sans Light"/>
              </a:rPr>
              <a:t>Colossians 2:8</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rgbClr val="FF0000"/>
                </a:solidFill>
                <a:latin typeface="Impact" panose="020B0806030902050204" pitchFamily="34" charset="0"/>
                <a:sym typeface="Gill Sans Light"/>
              </a:rPr>
              <a:t>2 Thess. 2:2-4</a:t>
            </a:r>
            <a:endParaRPr kumimoji="0" lang="en-US" sz="2800" b="0" i="0" u="none" strike="noStrike" cap="none" spc="0" normalizeH="0" baseline="0" dirty="0">
              <a:ln>
                <a:noFill/>
              </a:ln>
              <a:solidFill>
                <a:srgbClr val="000000"/>
              </a:solidFill>
              <a:effectLst/>
              <a:uFillTx/>
              <a:latin typeface="Georgia" panose="02040502050405020303" pitchFamily="18" charset="0"/>
              <a:sym typeface="Gill Sans Light"/>
            </a:endParaRPr>
          </a:p>
        </p:txBody>
      </p:sp>
      <p:pic>
        <p:nvPicPr>
          <p:cNvPr id="10" name="Picture 9">
            <a:extLst>
              <a:ext uri="{FF2B5EF4-FFF2-40B4-BE49-F238E27FC236}">
                <a16:creationId xmlns:a16="http://schemas.microsoft.com/office/drawing/2014/main" id="{7CBAE50E-033B-4620-B1C5-C8BE224FFD2B}"/>
              </a:ext>
            </a:extLst>
          </p:cNvPr>
          <p:cNvPicPr>
            <a:picLocks noChangeAspect="1"/>
          </p:cNvPicPr>
          <p:nvPr/>
        </p:nvPicPr>
        <p:blipFill>
          <a:blip r:embed="rId7"/>
          <a:stretch>
            <a:fillRect/>
          </a:stretch>
        </p:blipFill>
        <p:spPr>
          <a:xfrm>
            <a:off x="2534756" y="798879"/>
            <a:ext cx="7090263" cy="859611"/>
          </a:xfrm>
          <a:prstGeom prst="rect">
            <a:avLst/>
          </a:prstGeom>
        </p:spPr>
      </p:pic>
    </p:spTree>
    <p:extLst>
      <p:ext uri="{BB962C8B-B14F-4D97-AF65-F5344CB8AC3E}">
        <p14:creationId xmlns:p14="http://schemas.microsoft.com/office/powerpoint/2010/main" val="71359708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8F37E5-F2B1-431E-9983-8802D3C2E3DE}"/>
              </a:ext>
            </a:extLst>
          </p:cNvPr>
          <p:cNvPicPr>
            <a:picLocks noChangeAspect="1"/>
          </p:cNvPicPr>
          <p:nvPr/>
        </p:nvPicPr>
        <p:blipFill>
          <a:blip r:embed="rId2"/>
          <a:stretch>
            <a:fillRect/>
          </a:stretch>
        </p:blipFill>
        <p:spPr>
          <a:xfrm>
            <a:off x="-46280" y="206478"/>
            <a:ext cx="4146332" cy="6858000"/>
          </a:xfrm>
          <a:prstGeom prst="rect">
            <a:avLst/>
          </a:prstGeom>
        </p:spPr>
      </p:pic>
      <p:sp>
        <p:nvSpPr>
          <p:cNvPr id="3" name="Subtitle 2">
            <a:extLst>
              <a:ext uri="{FF2B5EF4-FFF2-40B4-BE49-F238E27FC236}">
                <a16:creationId xmlns:a16="http://schemas.microsoft.com/office/drawing/2014/main" id="{6D82C57C-74CB-47B9-AFA8-246A65C30939}"/>
              </a:ext>
            </a:extLst>
          </p:cNvPr>
          <p:cNvSpPr>
            <a:spLocks noGrp="1"/>
          </p:cNvSpPr>
          <p:nvPr>
            <p:ph type="subTitle" idx="1"/>
          </p:nvPr>
        </p:nvSpPr>
        <p:spPr>
          <a:xfrm>
            <a:off x="3964366" y="1690572"/>
            <a:ext cx="6648573" cy="4614597"/>
          </a:xfrm>
        </p:spPr>
        <p:txBody>
          <a:bodyPr anchor="t">
            <a:spAutoFit/>
          </a:bodyPr>
          <a:lstStyle/>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We cannot </a:t>
            </a:r>
            <a:r>
              <a:rPr lang="en-US" sz="2800" dirty="0">
                <a:solidFill>
                  <a:srgbClr val="000000"/>
                </a:solidFill>
                <a:latin typeface="Impact" panose="020B0806030902050204" pitchFamily="34" charset="0"/>
              </a:rPr>
              <a:t>GO BEYOND </a:t>
            </a:r>
            <a:r>
              <a:rPr lang="en-US" sz="2800" dirty="0">
                <a:solidFill>
                  <a:srgbClr val="000000"/>
                </a:solidFill>
                <a:latin typeface="Georgia" panose="02040502050405020303" pitchFamily="18" charset="0"/>
              </a:rPr>
              <a:t>what is written. </a:t>
            </a:r>
            <a:r>
              <a:rPr lang="en-US" sz="2800" dirty="0">
                <a:solidFill>
                  <a:srgbClr val="FF0000"/>
                </a:solidFill>
                <a:latin typeface="Impact" panose="020B0806030902050204" pitchFamily="34" charset="0"/>
              </a:rPr>
              <a:t>(1 Corinthians 4:6; 2 John 9-11)</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We cannot </a:t>
            </a:r>
            <a:r>
              <a:rPr lang="en-US" sz="2800" dirty="0">
                <a:solidFill>
                  <a:srgbClr val="000000"/>
                </a:solidFill>
                <a:latin typeface="Impact" panose="020B0806030902050204" pitchFamily="34" charset="0"/>
              </a:rPr>
              <a:t>ADD TO </a:t>
            </a:r>
            <a:r>
              <a:rPr lang="en-US" sz="2800" dirty="0">
                <a:solidFill>
                  <a:srgbClr val="000000"/>
                </a:solidFill>
                <a:latin typeface="Georgia" panose="02040502050405020303" pitchFamily="18" charset="0"/>
              </a:rPr>
              <a:t>or </a:t>
            </a:r>
            <a:r>
              <a:rPr lang="en-US" sz="2800" dirty="0">
                <a:solidFill>
                  <a:srgbClr val="000000"/>
                </a:solidFill>
                <a:latin typeface="Impact" panose="020B0806030902050204" pitchFamily="34" charset="0"/>
              </a:rPr>
              <a:t>TAKE FROM </a:t>
            </a:r>
            <a:r>
              <a:rPr lang="en-US" sz="2800" dirty="0">
                <a:solidFill>
                  <a:srgbClr val="000000"/>
                </a:solidFill>
                <a:latin typeface="Georgia" panose="02040502050405020303" pitchFamily="18" charset="0"/>
              </a:rPr>
              <a:t>God’s revelation. </a:t>
            </a:r>
            <a:r>
              <a:rPr lang="en-US" sz="2800" dirty="0">
                <a:solidFill>
                  <a:srgbClr val="FF0000"/>
                </a:solidFill>
                <a:latin typeface="Impact" panose="020B0806030902050204" pitchFamily="34" charset="0"/>
              </a:rPr>
              <a:t>(Deuteronomy 4:2; 12:32; Proverbs 30:5-6; Galatians 3:15; Revelation 22:18-19; 1 Peter 4:11)</a:t>
            </a:r>
          </a:p>
          <a:p>
            <a:pPr marL="342900" indent="-342900" algn="l">
              <a:buFont typeface="Arial" panose="020B0604020202020204" pitchFamily="34" charset="0"/>
              <a:buChar char="•"/>
            </a:pPr>
            <a:r>
              <a:rPr lang="en-US" sz="2800" dirty="0">
                <a:solidFill>
                  <a:srgbClr val="000000"/>
                </a:solidFill>
                <a:latin typeface="Georgia" panose="02040502050405020303" pitchFamily="18" charset="0"/>
              </a:rPr>
              <a:t>We </a:t>
            </a:r>
            <a:r>
              <a:rPr lang="en-US" sz="2800" dirty="0">
                <a:solidFill>
                  <a:srgbClr val="000000"/>
                </a:solidFill>
                <a:latin typeface="Impact" panose="020B0806030902050204" pitchFamily="34" charset="0"/>
              </a:rPr>
              <a:t>CANNOT</a:t>
            </a:r>
            <a:r>
              <a:rPr lang="en-US" sz="2800" dirty="0">
                <a:solidFill>
                  <a:srgbClr val="000000"/>
                </a:solidFill>
                <a:latin typeface="Georgia" panose="02040502050405020303" pitchFamily="18" charset="0"/>
              </a:rPr>
              <a:t> believe, teach or practice that which God has NOT authorized by His revelation, </a:t>
            </a:r>
            <a:r>
              <a:rPr lang="en-US" sz="2800" i="1" dirty="0">
                <a:solidFill>
                  <a:srgbClr val="000000"/>
                </a:solidFill>
                <a:latin typeface="Georgia" panose="02040502050405020303" pitchFamily="18" charset="0"/>
              </a:rPr>
              <a:t>(God’s silence is not permissive)</a:t>
            </a:r>
            <a:r>
              <a:rPr lang="en-US" sz="2800" dirty="0">
                <a:solidFill>
                  <a:srgbClr val="000000"/>
                </a:solidFill>
                <a:latin typeface="Georgia" panose="02040502050405020303" pitchFamily="18" charset="0"/>
              </a:rPr>
              <a:t> </a:t>
            </a:r>
            <a:r>
              <a:rPr lang="en-US" sz="2800" dirty="0">
                <a:solidFill>
                  <a:srgbClr val="FF0000"/>
                </a:solidFill>
                <a:latin typeface="Impact" panose="020B0806030902050204" pitchFamily="34" charset="0"/>
              </a:rPr>
              <a:t>(Colossians 3:17; Romans 10:17; 2 Corinthians 5:7; Hebrews 7:11-14)</a:t>
            </a: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pic>
        <p:nvPicPr>
          <p:cNvPr id="9" name="Picture 8">
            <a:extLst>
              <a:ext uri="{FF2B5EF4-FFF2-40B4-BE49-F238E27FC236}">
                <a16:creationId xmlns:a16="http://schemas.microsoft.com/office/drawing/2014/main" id="{D234324D-BFE8-46D0-9844-131ED6B529D8}"/>
              </a:ext>
            </a:extLst>
          </p:cNvPr>
          <p:cNvPicPr>
            <a:picLocks noChangeAspect="1"/>
          </p:cNvPicPr>
          <p:nvPr/>
        </p:nvPicPr>
        <p:blipFill>
          <a:blip r:embed="rId3"/>
          <a:stretch>
            <a:fillRect/>
          </a:stretch>
        </p:blipFill>
        <p:spPr>
          <a:xfrm>
            <a:off x="2751446" y="852809"/>
            <a:ext cx="7090263" cy="859611"/>
          </a:xfrm>
          <a:prstGeom prst="rect">
            <a:avLst/>
          </a:prstGeom>
        </p:spPr>
      </p:pic>
    </p:spTree>
    <p:extLst>
      <p:ext uri="{BB962C8B-B14F-4D97-AF65-F5344CB8AC3E}">
        <p14:creationId xmlns:p14="http://schemas.microsoft.com/office/powerpoint/2010/main" val="215294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145863-F53B-4335-A980-B421AB188F6A}"/>
              </a:ext>
            </a:extLst>
          </p:cNvPr>
          <p:cNvPicPr>
            <a:picLocks noChangeAspect="1"/>
          </p:cNvPicPr>
          <p:nvPr/>
        </p:nvPicPr>
        <p:blipFill>
          <a:blip r:embed="rId2"/>
          <a:stretch>
            <a:fillRect/>
          </a:stretch>
        </p:blipFill>
        <p:spPr>
          <a:xfrm>
            <a:off x="1878641" y="50791"/>
            <a:ext cx="9260627" cy="963251"/>
          </a:xfrm>
          <a:prstGeom prst="rect">
            <a:avLst/>
          </a:prstGeom>
        </p:spPr>
      </p:pic>
      <p:pic>
        <p:nvPicPr>
          <p:cNvPr id="4" name="Picture 3">
            <a:extLst>
              <a:ext uri="{FF2B5EF4-FFF2-40B4-BE49-F238E27FC236}">
                <a16:creationId xmlns:a16="http://schemas.microsoft.com/office/drawing/2014/main" id="{3FE44BEE-910C-4831-B3E3-5595C6EF7CD1}"/>
              </a:ext>
            </a:extLst>
          </p:cNvPr>
          <p:cNvPicPr>
            <a:picLocks noChangeAspect="1"/>
          </p:cNvPicPr>
          <p:nvPr/>
        </p:nvPicPr>
        <p:blipFill>
          <a:blip r:embed="rId3"/>
          <a:stretch>
            <a:fillRect/>
          </a:stretch>
        </p:blipFill>
        <p:spPr>
          <a:xfrm>
            <a:off x="2834037" y="869527"/>
            <a:ext cx="7090263" cy="859611"/>
          </a:xfrm>
          <a:prstGeom prst="rect">
            <a:avLst/>
          </a:prstGeom>
        </p:spPr>
      </p:pic>
      <p:sp>
        <p:nvSpPr>
          <p:cNvPr id="5" name="TextBox 4">
            <a:extLst>
              <a:ext uri="{FF2B5EF4-FFF2-40B4-BE49-F238E27FC236}">
                <a16:creationId xmlns:a16="http://schemas.microsoft.com/office/drawing/2014/main" id="{BAB9CC57-A577-468F-B3C7-2A5831376064}"/>
              </a:ext>
            </a:extLst>
          </p:cNvPr>
          <p:cNvSpPr txBox="1"/>
          <p:nvPr/>
        </p:nvSpPr>
        <p:spPr>
          <a:xfrm>
            <a:off x="979293" y="1692042"/>
            <a:ext cx="1038876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Georgia" panose="02040502050405020303" pitchFamily="18" charset="0"/>
                <a:sym typeface="Gill Sans Light"/>
              </a:rPr>
              <a:t>Walking by faith means walking by what God has said</a:t>
            </a:r>
          </a:p>
          <a:p>
            <a:pPr marL="0" marR="0" indent="0" algn="ctr" defTabSz="584200" rtl="0" fontAlgn="auto" latinLnBrk="0" hangingPunct="0">
              <a:lnSpc>
                <a:spcPct val="100000"/>
              </a:lnSpc>
              <a:spcBef>
                <a:spcPts val="0"/>
              </a:spcBef>
              <a:spcAft>
                <a:spcPts val="0"/>
              </a:spcAft>
              <a:buClrTx/>
              <a:buSzTx/>
              <a:buFontTx/>
              <a:buNone/>
              <a:tabLst/>
            </a:pPr>
            <a:r>
              <a:rPr lang="en-US" sz="2800" dirty="0">
                <a:solidFill>
                  <a:srgbClr val="FF0000"/>
                </a:solidFill>
                <a:latin typeface="Impact" panose="020B0806030902050204" pitchFamily="34" charset="0"/>
                <a:sym typeface="Gill Sans Light"/>
              </a:rPr>
              <a:t>2 Corinthians 5:7; 1 Corinthians 4:6; Galatians 1:6-9; 1 Peter 4:11</a:t>
            </a:r>
            <a:endParaRPr kumimoji="0" lang="en-US" sz="2800" b="0" i="0" u="none" strike="noStrike" cap="none" spc="0" normalizeH="0" baseline="0" dirty="0">
              <a:ln>
                <a:noFill/>
              </a:ln>
              <a:solidFill>
                <a:srgbClr val="FF0000"/>
              </a:solidFill>
              <a:effectLst/>
              <a:uFillTx/>
              <a:latin typeface="Impact" panose="020B0806030902050204" pitchFamily="34" charset="0"/>
              <a:sym typeface="Gill Sans Light"/>
            </a:endParaRPr>
          </a:p>
        </p:txBody>
      </p:sp>
      <p:pic>
        <p:nvPicPr>
          <p:cNvPr id="6" name="Picture 5">
            <a:extLst>
              <a:ext uri="{FF2B5EF4-FFF2-40B4-BE49-F238E27FC236}">
                <a16:creationId xmlns:a16="http://schemas.microsoft.com/office/drawing/2014/main" id="{E85CD1B1-CE18-4846-BF9F-E5A3F8F76CE8}"/>
              </a:ext>
            </a:extLst>
          </p:cNvPr>
          <p:cNvPicPr>
            <a:picLocks noChangeAspect="1"/>
          </p:cNvPicPr>
          <p:nvPr/>
        </p:nvPicPr>
        <p:blipFill>
          <a:blip r:embed="rId4"/>
          <a:stretch>
            <a:fillRect/>
          </a:stretch>
        </p:blipFill>
        <p:spPr>
          <a:xfrm>
            <a:off x="312666" y="2499414"/>
            <a:ext cx="11533239" cy="4384507"/>
          </a:xfrm>
          <a:prstGeom prst="rect">
            <a:avLst/>
          </a:prstGeom>
        </p:spPr>
      </p:pic>
      <p:pic>
        <p:nvPicPr>
          <p:cNvPr id="7" name="Picture 6">
            <a:extLst>
              <a:ext uri="{FF2B5EF4-FFF2-40B4-BE49-F238E27FC236}">
                <a16:creationId xmlns:a16="http://schemas.microsoft.com/office/drawing/2014/main" id="{1DA8307F-C8B7-43CB-9E65-CB2BA65B578A}"/>
              </a:ext>
            </a:extLst>
          </p:cNvPr>
          <p:cNvPicPr>
            <a:picLocks noChangeAspect="1"/>
          </p:cNvPicPr>
          <p:nvPr/>
        </p:nvPicPr>
        <p:blipFill>
          <a:blip r:embed="rId5"/>
          <a:stretch>
            <a:fillRect/>
          </a:stretch>
        </p:blipFill>
        <p:spPr>
          <a:xfrm>
            <a:off x="4109743" y="2656409"/>
            <a:ext cx="3323445" cy="4036878"/>
          </a:xfrm>
          <a:prstGeom prst="rect">
            <a:avLst/>
          </a:prstGeom>
        </p:spPr>
      </p:pic>
      <p:pic>
        <p:nvPicPr>
          <p:cNvPr id="8" name="Picture 7">
            <a:extLst>
              <a:ext uri="{FF2B5EF4-FFF2-40B4-BE49-F238E27FC236}">
                <a16:creationId xmlns:a16="http://schemas.microsoft.com/office/drawing/2014/main" id="{4AFBA6C7-4CC8-4A14-AE8E-FB46E4A35FD7}"/>
              </a:ext>
            </a:extLst>
          </p:cNvPr>
          <p:cNvPicPr>
            <a:picLocks noChangeAspect="1"/>
          </p:cNvPicPr>
          <p:nvPr/>
        </p:nvPicPr>
        <p:blipFill>
          <a:blip r:embed="rId6"/>
          <a:stretch>
            <a:fillRect/>
          </a:stretch>
        </p:blipFill>
        <p:spPr>
          <a:xfrm>
            <a:off x="346095" y="2728936"/>
            <a:ext cx="4007629" cy="4236637"/>
          </a:xfrm>
          <a:prstGeom prst="rect">
            <a:avLst/>
          </a:prstGeom>
        </p:spPr>
      </p:pic>
      <p:pic>
        <p:nvPicPr>
          <p:cNvPr id="9" name="Picture 8">
            <a:extLst>
              <a:ext uri="{FF2B5EF4-FFF2-40B4-BE49-F238E27FC236}">
                <a16:creationId xmlns:a16="http://schemas.microsoft.com/office/drawing/2014/main" id="{7E06A1FA-C34B-4521-BAB4-FE4DE3ACEEDA}"/>
              </a:ext>
            </a:extLst>
          </p:cNvPr>
          <p:cNvPicPr>
            <a:picLocks noChangeAspect="1"/>
          </p:cNvPicPr>
          <p:nvPr/>
        </p:nvPicPr>
        <p:blipFill>
          <a:blip r:embed="rId7"/>
          <a:stretch>
            <a:fillRect/>
          </a:stretch>
        </p:blipFill>
        <p:spPr>
          <a:xfrm>
            <a:off x="7484174" y="2656409"/>
            <a:ext cx="3795392" cy="3974466"/>
          </a:xfrm>
          <a:prstGeom prst="rect">
            <a:avLst/>
          </a:prstGeom>
        </p:spPr>
      </p:pic>
    </p:spTree>
    <p:extLst>
      <p:ext uri="{BB962C8B-B14F-4D97-AF65-F5344CB8AC3E}">
        <p14:creationId xmlns:p14="http://schemas.microsoft.com/office/powerpoint/2010/main" val="380947518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7D7A02-907B-496F-BA7E-AA3780733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FBA5268-0AE7-4CAD-9537-D0EB09E76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88D065B-39DA-4077-B9CF-E489CE4C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848DA3-8EAF-402A-B187-384D203069B2}"/>
              </a:ext>
            </a:extLst>
          </p:cNvPr>
          <p:cNvSpPr>
            <a:spLocks noGrp="1"/>
          </p:cNvSpPr>
          <p:nvPr>
            <p:ph type="ctrTitle"/>
          </p:nvPr>
        </p:nvSpPr>
        <p:spPr>
          <a:xfrm>
            <a:off x="3461841" y="865705"/>
            <a:ext cx="6884895" cy="558598"/>
          </a:xfrm>
          <a:solidFill>
            <a:srgbClr val="FF9900"/>
          </a:solidFill>
        </p:spPr>
        <p:txBody>
          <a:bodyPr anchor="b">
            <a:normAutofit fontScale="90000"/>
          </a:bodyPr>
          <a:lstStyle/>
          <a:p>
            <a:r>
              <a:rPr lang="en-US" sz="3600" b="1" cap="small" dirty="0">
                <a:solidFill>
                  <a:schemeClr val="bg1"/>
                </a:solidFill>
                <a:latin typeface="Georgia" panose="02040502050405020303" pitchFamily="18" charset="0"/>
              </a:rPr>
              <a:t>The Bible Is Only Valid Source</a:t>
            </a:r>
            <a:endParaRPr lang="en-US" sz="3200" cap="small" dirty="0">
              <a:solidFill>
                <a:schemeClr val="bg1"/>
              </a:solidFill>
              <a:latin typeface="Georgia" panose="02040502050405020303" pitchFamily="18" charset="0"/>
            </a:endParaRPr>
          </a:p>
        </p:txBody>
      </p:sp>
      <p:sp>
        <p:nvSpPr>
          <p:cNvPr id="4" name="TextBox 3">
            <a:extLst>
              <a:ext uri="{FF2B5EF4-FFF2-40B4-BE49-F238E27FC236}">
                <a16:creationId xmlns:a16="http://schemas.microsoft.com/office/drawing/2014/main" id="{7B68A3E2-79B3-4050-A7D3-3CE9F33FF66A}"/>
              </a:ext>
            </a:extLst>
          </p:cNvPr>
          <p:cNvSpPr txBox="1"/>
          <p:nvPr/>
        </p:nvSpPr>
        <p:spPr>
          <a:xfrm>
            <a:off x="1775706" y="112088"/>
            <a:ext cx="9256088" cy="646331"/>
          </a:xfrm>
          <a:prstGeom prst="rect">
            <a:avLst/>
          </a:prstGeom>
          <a:solidFill>
            <a:srgbClr val="66006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Why do we believe what we believe?</a:t>
            </a:r>
          </a:p>
        </p:txBody>
      </p:sp>
      <p:sp>
        <p:nvSpPr>
          <p:cNvPr id="14" name="Rectangle 13">
            <a:extLst>
              <a:ext uri="{FF2B5EF4-FFF2-40B4-BE49-F238E27FC236}">
                <a16:creationId xmlns:a16="http://schemas.microsoft.com/office/drawing/2014/main" id="{78D410CC-26F8-41D1-9BF9-A2B06C5AD3E7}"/>
              </a:ext>
            </a:extLst>
          </p:cNvPr>
          <p:cNvSpPr/>
          <p:nvPr/>
        </p:nvSpPr>
        <p:spPr>
          <a:xfrm>
            <a:off x="2058875" y="1598725"/>
            <a:ext cx="8465574" cy="867205"/>
          </a:xfrm>
          <a:prstGeom prst="rect">
            <a:avLst/>
          </a:prstGeom>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b="1" cap="small" dirty="0">
                <a:solidFill>
                  <a:srgbClr val="000000"/>
                </a:solidFill>
                <a:latin typeface="Georgia" panose="02040502050405020303" pitchFamily="18" charset="0"/>
              </a:rPr>
              <a:t>We Dare Not Act Where God Has Not Spoken</a:t>
            </a:r>
          </a:p>
          <a:p>
            <a:pPr algn="ctr"/>
            <a:r>
              <a:rPr lang="en-US" sz="2400" dirty="0">
                <a:latin typeface="Impact" panose="020B0806030902050204" pitchFamily="34" charset="0"/>
              </a:rPr>
              <a:t>2 Corinthians 5:7; 1 Corinthians 4:6; Galatians 1:6-9; 1 Peter 4:11</a:t>
            </a:r>
          </a:p>
        </p:txBody>
      </p:sp>
      <p:pic>
        <p:nvPicPr>
          <p:cNvPr id="16" name="Picture 15" descr="A picture containing bench, ground, wooden, box&#10;&#10;Description automatically generated">
            <a:extLst>
              <a:ext uri="{FF2B5EF4-FFF2-40B4-BE49-F238E27FC236}">
                <a16:creationId xmlns:a16="http://schemas.microsoft.com/office/drawing/2014/main" id="{5F2CA32F-342E-433F-B83A-2FC671D79E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2243" y="2599257"/>
            <a:ext cx="2881834" cy="3477078"/>
          </a:xfrm>
          <a:prstGeom prst="rect">
            <a:avLst/>
          </a:prstGeom>
        </p:spPr>
      </p:pic>
      <p:sp>
        <p:nvSpPr>
          <p:cNvPr id="18" name="TextBox 17">
            <a:extLst>
              <a:ext uri="{FF2B5EF4-FFF2-40B4-BE49-F238E27FC236}">
                <a16:creationId xmlns:a16="http://schemas.microsoft.com/office/drawing/2014/main" id="{29FDC059-3D8F-4ACE-A89D-8CBFA69E0982}"/>
              </a:ext>
            </a:extLst>
          </p:cNvPr>
          <p:cNvSpPr txBox="1"/>
          <p:nvPr/>
        </p:nvSpPr>
        <p:spPr>
          <a:xfrm>
            <a:off x="1374550" y="4791966"/>
            <a:ext cx="2376359" cy="1200329"/>
          </a:xfrm>
          <a:prstGeom prst="rect">
            <a:avLst/>
          </a:prstGeom>
          <a:noFill/>
        </p:spPr>
        <p:txBody>
          <a:bodyPr wrap="square" rtlCol="0">
            <a:spAutoFit/>
          </a:bodyPr>
          <a:lstStyle/>
          <a:p>
            <a:pPr algn="ctr"/>
            <a:r>
              <a:rPr lang="en-US" dirty="0">
                <a:solidFill>
                  <a:schemeClr val="bg1"/>
                </a:solidFill>
                <a:latin typeface="Impact" panose="020B0806030902050204" pitchFamily="34" charset="0"/>
              </a:rPr>
              <a:t>Deuteronomy 4:2; 12:32</a:t>
            </a:r>
          </a:p>
          <a:p>
            <a:pPr algn="ctr"/>
            <a:r>
              <a:rPr lang="en-US" dirty="0">
                <a:solidFill>
                  <a:schemeClr val="bg1"/>
                </a:solidFill>
                <a:latin typeface="Impact" panose="020B0806030902050204" pitchFamily="34" charset="0"/>
              </a:rPr>
              <a:t>Joshua 1:7</a:t>
            </a:r>
          </a:p>
          <a:p>
            <a:pPr algn="ctr"/>
            <a:r>
              <a:rPr lang="en-US" dirty="0">
                <a:solidFill>
                  <a:schemeClr val="bg1"/>
                </a:solidFill>
                <a:latin typeface="Impact" panose="020B0806030902050204" pitchFamily="34" charset="0"/>
              </a:rPr>
              <a:t>Proverbs 30:6</a:t>
            </a:r>
          </a:p>
          <a:p>
            <a:pPr algn="ctr"/>
            <a:r>
              <a:rPr lang="en-US" dirty="0">
                <a:solidFill>
                  <a:schemeClr val="bg1"/>
                </a:solidFill>
                <a:latin typeface="Impact" panose="020B0806030902050204" pitchFamily="34" charset="0"/>
              </a:rPr>
              <a:t>Revelation 22:18,19</a:t>
            </a:r>
          </a:p>
        </p:txBody>
      </p:sp>
      <p:sp>
        <p:nvSpPr>
          <p:cNvPr id="19" name="TextBox 18">
            <a:extLst>
              <a:ext uri="{FF2B5EF4-FFF2-40B4-BE49-F238E27FC236}">
                <a16:creationId xmlns:a16="http://schemas.microsoft.com/office/drawing/2014/main" id="{6D14FDD8-B872-4487-848F-4158EE4EB436}"/>
              </a:ext>
            </a:extLst>
          </p:cNvPr>
          <p:cNvSpPr txBox="1"/>
          <p:nvPr/>
        </p:nvSpPr>
        <p:spPr>
          <a:xfrm>
            <a:off x="4147246" y="2684206"/>
            <a:ext cx="6984837"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0000"/>
                </a:solidFill>
                <a:latin typeface="Georgia" panose="02040502050405020303" pitchFamily="18" charset="0"/>
              </a:rPr>
              <a:t>Cain </a:t>
            </a:r>
            <a:r>
              <a:rPr lang="en-US" sz="2800" dirty="0">
                <a:solidFill>
                  <a:srgbClr val="FF0000"/>
                </a:solidFill>
                <a:latin typeface="Impact" panose="020B0806030902050204" pitchFamily="34" charset="0"/>
              </a:rPr>
              <a:t>(Genesis 4:7; Hebrews 11:4)</a:t>
            </a:r>
          </a:p>
          <a:p>
            <a:pPr marL="457200" indent="-457200">
              <a:buFont typeface="Arial" panose="020B0604020202020204" pitchFamily="34" charset="0"/>
              <a:buChar char="•"/>
            </a:pPr>
            <a:r>
              <a:rPr lang="en-US" sz="2800" dirty="0">
                <a:solidFill>
                  <a:srgbClr val="000000"/>
                </a:solidFill>
                <a:latin typeface="Georgia" panose="02040502050405020303" pitchFamily="18" charset="0"/>
              </a:rPr>
              <a:t>Nadab and Abihu </a:t>
            </a:r>
            <a:r>
              <a:rPr lang="en-US" sz="2800" dirty="0">
                <a:solidFill>
                  <a:srgbClr val="FF0000"/>
                </a:solidFill>
                <a:latin typeface="Impact" panose="020B0806030902050204" pitchFamily="34" charset="0"/>
              </a:rPr>
              <a:t>(Leviticus 10:1,2)</a:t>
            </a:r>
          </a:p>
          <a:p>
            <a:pPr marL="457200" indent="-457200">
              <a:buFont typeface="Arial" panose="020B0604020202020204" pitchFamily="34" charset="0"/>
              <a:buChar char="•"/>
            </a:pPr>
            <a:r>
              <a:rPr lang="en-US" sz="2800" dirty="0">
                <a:solidFill>
                  <a:srgbClr val="000000"/>
                </a:solidFill>
                <a:latin typeface="Georgia" panose="02040502050405020303" pitchFamily="18" charset="0"/>
              </a:rPr>
              <a:t>Moses </a:t>
            </a:r>
            <a:r>
              <a:rPr lang="en-US" sz="2800" dirty="0">
                <a:solidFill>
                  <a:srgbClr val="FF0000"/>
                </a:solidFill>
                <a:latin typeface="Impact" panose="020B0806030902050204" pitchFamily="34" charset="0"/>
              </a:rPr>
              <a:t>(Numbers 20:8-24)</a:t>
            </a:r>
          </a:p>
          <a:p>
            <a:pPr marL="457200" indent="-457200">
              <a:buFont typeface="Arial" panose="020B0604020202020204" pitchFamily="34" charset="0"/>
              <a:buChar char="•"/>
            </a:pPr>
            <a:r>
              <a:rPr lang="en-US" sz="2800" dirty="0">
                <a:solidFill>
                  <a:srgbClr val="000000"/>
                </a:solidFill>
                <a:latin typeface="Georgia" panose="02040502050405020303" pitchFamily="18" charset="0"/>
              </a:rPr>
              <a:t>King Saul </a:t>
            </a:r>
            <a:r>
              <a:rPr lang="en-US" sz="2800" dirty="0">
                <a:solidFill>
                  <a:srgbClr val="FF0000"/>
                </a:solidFill>
                <a:latin typeface="Impact" panose="020B0806030902050204" pitchFamily="34" charset="0"/>
              </a:rPr>
              <a:t>(1 Samuel 13 &amp; 15)</a:t>
            </a:r>
          </a:p>
          <a:p>
            <a:pPr marL="457200" indent="-457200">
              <a:buFont typeface="Arial" panose="020B0604020202020204" pitchFamily="34" charset="0"/>
              <a:buChar char="•"/>
            </a:pPr>
            <a:r>
              <a:rPr lang="en-US" sz="2800" dirty="0">
                <a:solidFill>
                  <a:srgbClr val="000000"/>
                </a:solidFill>
                <a:latin typeface="Georgia" panose="02040502050405020303" pitchFamily="18" charset="0"/>
              </a:rPr>
              <a:t>David’s Ox Cart </a:t>
            </a:r>
            <a:r>
              <a:rPr lang="en-US" sz="2800" dirty="0">
                <a:solidFill>
                  <a:srgbClr val="FF0000"/>
                </a:solidFill>
                <a:latin typeface="Impact" panose="020B0806030902050204" pitchFamily="34" charset="0"/>
              </a:rPr>
              <a:t>(1 Chronicles 13:7-12; 15:2)</a:t>
            </a:r>
          </a:p>
          <a:p>
            <a:pPr marL="457200" indent="-457200">
              <a:buFont typeface="Arial" panose="020B0604020202020204" pitchFamily="34" charset="0"/>
              <a:buChar char="•"/>
            </a:pPr>
            <a:r>
              <a:rPr lang="en-US" sz="2800" dirty="0">
                <a:solidFill>
                  <a:srgbClr val="000000"/>
                </a:solidFill>
                <a:latin typeface="Georgia" panose="02040502050405020303" pitchFamily="18" charset="0"/>
              </a:rPr>
              <a:t>Jeroboam </a:t>
            </a:r>
            <a:r>
              <a:rPr lang="en-US" sz="2800" dirty="0">
                <a:solidFill>
                  <a:srgbClr val="FF0000"/>
                </a:solidFill>
                <a:latin typeface="Impact" panose="020B0806030902050204" pitchFamily="34" charset="0"/>
              </a:rPr>
              <a:t>(1 Kings 12:25-33)</a:t>
            </a:r>
          </a:p>
          <a:p>
            <a:pPr marL="457200" indent="-457200">
              <a:buFont typeface="Arial" panose="020B0604020202020204" pitchFamily="34" charset="0"/>
              <a:buChar char="•"/>
            </a:pPr>
            <a:r>
              <a:rPr lang="en-US" sz="2800" dirty="0">
                <a:solidFill>
                  <a:srgbClr val="000000"/>
                </a:solidFill>
                <a:latin typeface="Georgia" panose="02040502050405020303" pitchFamily="18" charset="0"/>
              </a:rPr>
              <a:t>Uzziah </a:t>
            </a:r>
            <a:r>
              <a:rPr lang="en-US" sz="2800" dirty="0">
                <a:solidFill>
                  <a:srgbClr val="FF0000"/>
                </a:solidFill>
                <a:latin typeface="Impact" panose="020B0806030902050204" pitchFamily="34" charset="0"/>
              </a:rPr>
              <a:t>(2 Chronicles 26:16-23)</a:t>
            </a:r>
          </a:p>
        </p:txBody>
      </p:sp>
    </p:spTree>
    <p:extLst>
      <p:ext uri="{BB962C8B-B14F-4D97-AF65-F5344CB8AC3E}">
        <p14:creationId xmlns:p14="http://schemas.microsoft.com/office/powerpoint/2010/main" val="314547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anim calcmode="lin" valueType="num">
                                      <p:cBhvr>
                                        <p:cTn id="7" dur="500" fill="hold"/>
                                        <p:tgtEl>
                                          <p:spTgt spid="1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9">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9">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
                                            <p:txEl>
                                              <p:pRg st="2" end="2"/>
                                            </p:txEl>
                                          </p:spTgt>
                                        </p:tgtEl>
                                        <p:attrNameLst>
                                          <p:attrName>style.visibility</p:attrName>
                                        </p:attrNameLst>
                                      </p:cBhvr>
                                      <p:to>
                                        <p:strVal val="visible"/>
                                      </p:to>
                                    </p:set>
                                    <p:anim calcmode="lin" valueType="num">
                                      <p:cBhvr>
                                        <p:cTn id="14" dur="500" fill="hold"/>
                                        <p:tgtEl>
                                          <p:spTgt spid="19">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19">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1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xEl>
                                              <p:pRg st="3" end="3"/>
                                            </p:txEl>
                                          </p:spTgt>
                                        </p:tgtEl>
                                        <p:attrNameLst>
                                          <p:attrName>style.visibility</p:attrName>
                                        </p:attrNameLst>
                                      </p:cBhvr>
                                      <p:to>
                                        <p:strVal val="visible"/>
                                      </p:to>
                                    </p:set>
                                    <p:anim calcmode="lin" valueType="num">
                                      <p:cBhvr>
                                        <p:cTn id="21" dur="500" fill="hold"/>
                                        <p:tgtEl>
                                          <p:spTgt spid="19">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9">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9">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9">
                                            <p:txEl>
                                              <p:pRg st="4" end="4"/>
                                            </p:txEl>
                                          </p:spTgt>
                                        </p:tgtEl>
                                        <p:attrNameLst>
                                          <p:attrName>style.visibility</p:attrName>
                                        </p:attrNameLst>
                                      </p:cBhvr>
                                      <p:to>
                                        <p:strVal val="visible"/>
                                      </p:to>
                                    </p:set>
                                    <p:anim calcmode="lin" valueType="num">
                                      <p:cBhvr>
                                        <p:cTn id="28" dur="500" fill="hold"/>
                                        <p:tgtEl>
                                          <p:spTgt spid="19">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9">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xEl>
                                              <p:pRg st="5" end="5"/>
                                            </p:txEl>
                                          </p:spTgt>
                                        </p:tgtEl>
                                        <p:attrNameLst>
                                          <p:attrName>style.visibility</p:attrName>
                                        </p:attrNameLst>
                                      </p:cBhvr>
                                      <p:to>
                                        <p:strVal val="visible"/>
                                      </p:to>
                                    </p:set>
                                    <p:anim calcmode="lin" valueType="num">
                                      <p:cBhvr>
                                        <p:cTn id="35" dur="500" fill="hold"/>
                                        <p:tgtEl>
                                          <p:spTgt spid="19">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19">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1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9">
                                            <p:txEl>
                                              <p:pRg st="6" end="6"/>
                                            </p:txEl>
                                          </p:spTgt>
                                        </p:tgtEl>
                                        <p:attrNameLst>
                                          <p:attrName>style.visibility</p:attrName>
                                        </p:attrNameLst>
                                      </p:cBhvr>
                                      <p:to>
                                        <p:strVal val="visible"/>
                                      </p:to>
                                    </p:set>
                                    <p:anim calcmode="lin" valueType="num">
                                      <p:cBhvr>
                                        <p:cTn id="42" dur="500" fill="hold"/>
                                        <p:tgtEl>
                                          <p:spTgt spid="19">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19">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2325</Words>
  <Application>Microsoft Office PowerPoint</Application>
  <PresentationFormat>Widescreen</PresentationFormat>
  <Paragraphs>177</Paragraphs>
  <Slides>24</Slides>
  <Notes>1</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24</vt:i4>
      </vt:variant>
    </vt:vector>
  </HeadingPairs>
  <TitlesOfParts>
    <vt:vector size="51" baseType="lpstr">
      <vt:lpstr>Algerian</vt:lpstr>
      <vt:lpstr>American Typewriter</vt:lpstr>
      <vt:lpstr>Arial</vt:lpstr>
      <vt:lpstr>Baskerville</vt:lpstr>
      <vt:lpstr>Berlin Sans FB Demi Bold</vt:lpstr>
      <vt:lpstr>Book Antiqua</vt:lpstr>
      <vt:lpstr>Calibri</vt:lpstr>
      <vt:lpstr>Calibri Light</vt:lpstr>
      <vt:lpstr>Cochin</vt:lpstr>
      <vt:lpstr>Constantia</vt:lpstr>
      <vt:lpstr>Copperplate</vt:lpstr>
      <vt:lpstr>Elephant</vt:lpstr>
      <vt:lpstr>Georgia</vt:lpstr>
      <vt:lpstr>Gill Sans</vt:lpstr>
      <vt:lpstr>Gill Sans Light</vt:lpstr>
      <vt:lpstr>Helvetica</vt:lpstr>
      <vt:lpstr>Helvetica Light</vt:lpstr>
      <vt:lpstr>Helvetica Neue</vt:lpstr>
      <vt:lpstr>Impact</vt:lpstr>
      <vt:lpstr>Lucida Sans Regular</vt:lpstr>
      <vt:lpstr>Palatino</vt:lpstr>
      <vt:lpstr>Papyrus</vt:lpstr>
      <vt:lpstr>Times New Roman</vt:lpstr>
      <vt:lpstr>Office Theme</vt:lpstr>
      <vt:lpstr>Showroom</vt:lpstr>
      <vt:lpstr>1_Office Theme</vt:lpstr>
      <vt:lpstr>2_Office Theme</vt:lpstr>
      <vt:lpstr>PowerPoint Presentation</vt:lpstr>
      <vt:lpstr>I BELIEVE WHAT I DO …</vt:lpstr>
      <vt:lpstr>I BELIEVE WHAT I DO …</vt:lpstr>
      <vt:lpstr>I BELIEVE WHAT I DO …</vt:lpstr>
      <vt:lpstr>The Bible Is Only Valid Source</vt:lpstr>
      <vt:lpstr>PowerPoint Presentation</vt:lpstr>
      <vt:lpstr>PowerPoint Presentation</vt:lpstr>
      <vt:lpstr>PowerPoint Presentation</vt:lpstr>
      <vt:lpstr>The Bible Is Only Valid Source</vt:lpstr>
      <vt:lpstr>The Search For Truth</vt:lpstr>
      <vt:lpstr>The Search For Truth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20:26-27</vt:lpstr>
      <vt:lpstr>John 20:28-29</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I Believe What We Believe</dc:title>
  <dc:creator>Keith Greer</dc:creator>
  <cp:lastModifiedBy>Richard Lidh</cp:lastModifiedBy>
  <cp:revision>21</cp:revision>
  <cp:lastPrinted>2021-04-18T04:32:37Z</cp:lastPrinted>
  <dcterms:created xsi:type="dcterms:W3CDTF">2021-03-08T21:58:49Z</dcterms:created>
  <dcterms:modified xsi:type="dcterms:W3CDTF">2021-04-18T04:32:39Z</dcterms:modified>
</cp:coreProperties>
</file>